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87" r:id="rId3"/>
    <p:sldId id="288" r:id="rId4"/>
    <p:sldId id="289" r:id="rId5"/>
    <p:sldId id="290" r:id="rId6"/>
    <p:sldId id="291" r:id="rId7"/>
    <p:sldId id="292" r:id="rId8"/>
    <p:sldId id="293" r:id="rId9"/>
    <p:sldId id="294" r:id="rId10"/>
  </p:sldIdLst>
  <p:sldSz cx="6858000" cy="9906000" type="A4"/>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7" userDrawn="1">
          <p15:clr>
            <a:srgbClr val="A4A3A4"/>
          </p15:clr>
        </p15:guide>
        <p15:guide id="2" pos="21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712B"/>
    <a:srgbClr val="D8F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28" autoAdjust="0"/>
  </p:normalViewPr>
  <p:slideViewPr>
    <p:cSldViewPr showGuides="1">
      <p:cViewPr varScale="1">
        <p:scale>
          <a:sx n="57" d="100"/>
          <a:sy n="57" d="100"/>
        </p:scale>
        <p:origin x="-2630" y="-106"/>
      </p:cViewPr>
      <p:guideLst>
        <p:guide orient="horz" pos="3217"/>
        <p:guide pos="212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474820-91D9-446F-88B2-0EF0B7D104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3C37AD-3755-4C75-A68C-CB753DECA9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33431" y="2435574"/>
            <a:ext cx="1717316" cy="5115481"/>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p:spPr>
        <p:txBody>
          <a:bodyPr wrap="square">
            <a:noAutofit/>
          </a:bodyPr>
          <a:lstStyle/>
          <a:p>
            <a:endParaRPr lang="id-ID"/>
          </a:p>
        </p:txBody>
      </p:sp>
      <p:sp>
        <p:nvSpPr>
          <p:cNvPr id="9" name="Title 5"/>
          <p:cNvSpPr>
            <a:spLocks noGrp="1"/>
          </p:cNvSpPr>
          <p:nvPr>
            <p:ph type="title" hasCustomPrompt="1"/>
          </p:nvPr>
        </p:nvSpPr>
        <p:spPr>
          <a:xfrm>
            <a:off x="2935030" y="3274831"/>
            <a:ext cx="2677886" cy="1079198"/>
          </a:xfrm>
          <a:prstGeom prst="rect">
            <a:avLst/>
          </a:prstGeom>
        </p:spPr>
        <p:txBody>
          <a:bodyPr/>
          <a:lstStyle>
            <a:lvl1pPr algn="l">
              <a:defRPr sz="3000" spc="225" baseline="0">
                <a:solidFill>
                  <a:schemeClr val="tx1">
                    <a:lumMod val="85000"/>
                    <a:lumOff val="1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10" name="Text Placeholder 3"/>
          <p:cNvSpPr>
            <a:spLocks noGrp="1"/>
          </p:cNvSpPr>
          <p:nvPr>
            <p:ph type="body" sz="quarter" idx="11" hasCustomPrompt="1"/>
          </p:nvPr>
        </p:nvSpPr>
        <p:spPr>
          <a:xfrm>
            <a:off x="2935030" y="3976657"/>
            <a:ext cx="2677886" cy="740490"/>
          </a:xfrm>
          <a:prstGeom prst="rect">
            <a:avLst/>
          </a:prstGeom>
        </p:spPr>
        <p:txBody>
          <a:bodyPr/>
          <a:lstStyle>
            <a:lvl1pPr marL="0" indent="0">
              <a:buNone/>
              <a:defRPr sz="27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Tree>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22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22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22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26000">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14:bounceEnd="26000">
                                          <p:cBhvr additive="base">
                                            <p:cTn id="16" dur="5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7"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tmplLst>
              <p:tmpl lvl="1">
                <p:tnLst>
                  <p:par>
                    <p:cTn presetID="2" presetClass="entr" presetSubtype="2"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tmplLst>
              <p:tmpl lvl="1">
                <p:tnLst>
                  <p:par>
                    <p:cTn presetID="2" presetClass="entr" presetSubtype="2"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4" name="Text Placeholder 4"/>
          <p:cNvSpPr>
            <a:spLocks noGrp="1"/>
          </p:cNvSpPr>
          <p:nvPr>
            <p:ph type="body" sz="quarter" idx="12" hasCustomPrompt="1"/>
          </p:nvPr>
        </p:nvSpPr>
        <p:spPr>
          <a:xfrm>
            <a:off x="446996" y="2855851"/>
            <a:ext cx="2892198"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5" name="Text Placeholder 4"/>
          <p:cNvSpPr>
            <a:spLocks noGrp="1"/>
          </p:cNvSpPr>
          <p:nvPr>
            <p:ph type="body" sz="quarter" idx="13" hasCustomPrompt="1"/>
          </p:nvPr>
        </p:nvSpPr>
        <p:spPr>
          <a:xfrm>
            <a:off x="3396345" y="2855848"/>
            <a:ext cx="2965677"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4" name="Text Placeholder 4"/>
          <p:cNvSpPr>
            <a:spLocks noGrp="1"/>
          </p:cNvSpPr>
          <p:nvPr>
            <p:ph type="body" sz="quarter" idx="12" hasCustomPrompt="1"/>
          </p:nvPr>
        </p:nvSpPr>
        <p:spPr>
          <a:xfrm>
            <a:off x="446996" y="2855844"/>
            <a:ext cx="2892198" cy="5823700"/>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5" name="Text Placeholder 4"/>
          <p:cNvSpPr>
            <a:spLocks noGrp="1"/>
          </p:cNvSpPr>
          <p:nvPr>
            <p:ph type="body" sz="quarter" idx="13" hasCustomPrompt="1"/>
          </p:nvPr>
        </p:nvSpPr>
        <p:spPr>
          <a:xfrm>
            <a:off x="3396345" y="2855851"/>
            <a:ext cx="2965677" cy="1106559"/>
          </a:xfrm>
          <a:prstGeom prst="rect">
            <a:avLst/>
          </a:prstGeom>
        </p:spPr>
        <p:txBody>
          <a:bodyPr/>
          <a:lstStyle>
            <a:lvl1pPr marL="0" indent="0">
              <a:buNone/>
              <a:defRPr sz="1500" baseline="0">
                <a:solidFill>
                  <a:schemeClr val="tx1">
                    <a:lumMod val="75000"/>
                    <a:lumOff val="2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7" name="Text Placeholder 4"/>
          <p:cNvSpPr>
            <a:spLocks noGrp="1"/>
          </p:cNvSpPr>
          <p:nvPr>
            <p:ph type="body" sz="quarter" idx="14" hasCustomPrompt="1"/>
          </p:nvPr>
        </p:nvSpPr>
        <p:spPr>
          <a:xfrm>
            <a:off x="3396345" y="7086201"/>
            <a:ext cx="2965677" cy="1593345"/>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8" name="Picture Placeholder 8"/>
          <p:cNvSpPr>
            <a:spLocks noGrp="1"/>
          </p:cNvSpPr>
          <p:nvPr>
            <p:ph type="pic" sz="quarter" idx="15"/>
          </p:nvPr>
        </p:nvSpPr>
        <p:spPr>
          <a:xfrm>
            <a:off x="3404510" y="4056749"/>
            <a:ext cx="2957513" cy="2935110"/>
          </a:xfrm>
          <a:prstGeom prst="rect">
            <a:avLst/>
          </a:prstGeom>
        </p:spPr>
        <p:txBody>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20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4" name="Text Placeholder 4"/>
          <p:cNvSpPr>
            <a:spLocks noGrp="1"/>
          </p:cNvSpPr>
          <p:nvPr>
            <p:ph type="body" sz="quarter" idx="12" hasCustomPrompt="1"/>
          </p:nvPr>
        </p:nvSpPr>
        <p:spPr>
          <a:xfrm>
            <a:off x="2438830" y="2855851"/>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5" name="Text Placeholder 4"/>
          <p:cNvSpPr>
            <a:spLocks noGrp="1"/>
          </p:cNvSpPr>
          <p:nvPr>
            <p:ph type="body" sz="quarter" idx="13" hasCustomPrompt="1"/>
          </p:nvPr>
        </p:nvSpPr>
        <p:spPr>
          <a:xfrm>
            <a:off x="446998"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7" name="Text Placeholder 4"/>
          <p:cNvSpPr>
            <a:spLocks noGrp="1"/>
          </p:cNvSpPr>
          <p:nvPr>
            <p:ph type="body" sz="quarter" idx="14" hasCustomPrompt="1"/>
          </p:nvPr>
        </p:nvSpPr>
        <p:spPr>
          <a:xfrm>
            <a:off x="4430661"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4" name="Text Placeholder 4"/>
          <p:cNvSpPr>
            <a:spLocks noGrp="1"/>
          </p:cNvSpPr>
          <p:nvPr>
            <p:ph type="body" sz="quarter" idx="12" hasCustomPrompt="1"/>
          </p:nvPr>
        </p:nvSpPr>
        <p:spPr>
          <a:xfrm>
            <a:off x="446998"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5" name="Text Placeholder 4"/>
          <p:cNvSpPr>
            <a:spLocks noGrp="1"/>
          </p:cNvSpPr>
          <p:nvPr>
            <p:ph type="body" sz="quarter" idx="13" hasCustomPrompt="1"/>
          </p:nvPr>
        </p:nvSpPr>
        <p:spPr>
          <a:xfrm>
            <a:off x="4430661"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7" name="Text Placeholder 4"/>
          <p:cNvSpPr>
            <a:spLocks noGrp="1"/>
          </p:cNvSpPr>
          <p:nvPr>
            <p:ph type="body" sz="quarter" idx="14" hasCustomPrompt="1"/>
          </p:nvPr>
        </p:nvSpPr>
        <p:spPr>
          <a:xfrm>
            <a:off x="2443673" y="2855847"/>
            <a:ext cx="1907892" cy="1001734"/>
          </a:xfrm>
          <a:prstGeom prst="rect">
            <a:avLst/>
          </a:prstGeom>
        </p:spPr>
        <p:txBody>
          <a:bodyPr/>
          <a:lstStyle>
            <a:lvl1pPr marL="0" indent="0">
              <a:buNone/>
              <a:defRPr sz="1500" baseline="0">
                <a:solidFill>
                  <a:schemeClr val="tx1">
                    <a:lumMod val="75000"/>
                    <a:lumOff val="2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8" name="Text Placeholder 4"/>
          <p:cNvSpPr>
            <a:spLocks noGrp="1"/>
          </p:cNvSpPr>
          <p:nvPr>
            <p:ph type="body" sz="quarter" idx="15" hasCustomPrompt="1"/>
          </p:nvPr>
        </p:nvSpPr>
        <p:spPr>
          <a:xfrm>
            <a:off x="2443673" y="7086203"/>
            <a:ext cx="1907892" cy="922463"/>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9" name="Picture Placeholder 8"/>
          <p:cNvSpPr>
            <a:spLocks noGrp="1"/>
          </p:cNvSpPr>
          <p:nvPr>
            <p:ph type="pic" sz="quarter" idx="16"/>
          </p:nvPr>
        </p:nvSpPr>
        <p:spPr>
          <a:xfrm>
            <a:off x="2457454" y="4004337"/>
            <a:ext cx="1894115" cy="2935110"/>
          </a:xfrm>
          <a:prstGeom prst="rect">
            <a:avLst/>
          </a:prstGeom>
        </p:spPr>
        <p:txBody>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20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106140" y="314477"/>
            <a:ext cx="6613071" cy="9245600"/>
          </a:xfrm>
          <a:prstGeom prst="rect">
            <a:avLst/>
          </a:prstGeom>
        </p:spPr>
        <p:txBody>
          <a:bodyPr/>
          <a:lstStyle>
            <a:lvl1pPr>
              <a:defRPr/>
            </a:lvl1pPr>
          </a:lstStyle>
          <a:p>
            <a:r>
              <a:rPr lang="id-ID" dirty="0"/>
              <a:t>Pict</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10"/>
            <a:ext cx="6858001" cy="9906001"/>
          </a:xfrm>
          <a:custGeom>
            <a:avLst/>
            <a:gdLst>
              <a:gd name="connsiteX0" fmla="*/ 0 w 12192001"/>
              <a:gd name="connsiteY0" fmla="*/ 0 h 6858001"/>
              <a:gd name="connsiteX1" fmla="*/ 12192001 w 12192001"/>
              <a:gd name="connsiteY1" fmla="*/ 1807632 h 6858001"/>
              <a:gd name="connsiteX2" fmla="*/ 12192001 w 12192001"/>
              <a:gd name="connsiteY2" fmla="*/ 6858001 h 6858001"/>
              <a:gd name="connsiteX3" fmla="*/ 0 w 12192001"/>
              <a:gd name="connsiteY3" fmla="*/ 5050369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1807632"/>
                </a:lnTo>
                <a:lnTo>
                  <a:pt x="12192001" y="6858001"/>
                </a:lnTo>
                <a:lnTo>
                  <a:pt x="0" y="5050369"/>
                </a:lnTo>
                <a:close/>
              </a:path>
            </a:pathLst>
          </a:custGeom>
        </p:spPr>
        <p:txBody>
          <a:bodyPr wrap="square">
            <a:noAutofit/>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858000" cy="9906000"/>
          </a:xfrm>
          <a:prstGeom prst="rect">
            <a:avLst/>
          </a:prstGeom>
        </p:spPr>
        <p:txBody>
          <a:bodyPr/>
          <a:lstStyle>
            <a:lvl1pPr>
              <a:defRPr sz="1350">
                <a:solidFill>
                  <a:schemeClr val="bg1">
                    <a:lumMod val="65000"/>
                  </a:schemeClr>
                </a:solidFill>
                <a:latin typeface="Neris Thin" panose="00000300000000000000" pitchFamily="50" charset="0"/>
              </a:defRPr>
            </a:lvl1pPr>
          </a:lstStyle>
          <a:p>
            <a:endParaRPr lang="id-ID"/>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8 51 Title Slide">
    <p:spTree>
      <p:nvGrpSpPr>
        <p:cNvPr id="1" name=""/>
        <p:cNvGrpSpPr/>
        <p:nvPr/>
      </p:nvGrpSpPr>
      <p:grpSpPr>
        <a:xfrm>
          <a:off x="0" y="0"/>
          <a:ext cx="0" cy="0"/>
          <a:chOff x="0" y="0"/>
          <a:chExt cx="0" cy="0"/>
        </a:xfrm>
      </p:grpSpPr>
    </p:spTree>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48 51 Title Slide">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1" y="1863334"/>
            <a:ext cx="4212772" cy="6179338"/>
          </a:xfrm>
          <a:custGeom>
            <a:avLst/>
            <a:gdLst>
              <a:gd name="connsiteX0" fmla="*/ 0 w 5960828"/>
              <a:gd name="connsiteY0" fmla="*/ 0 h 5960828"/>
              <a:gd name="connsiteX1" fmla="*/ 5960828 w 5960828"/>
              <a:gd name="connsiteY1" fmla="*/ 0 h 5960828"/>
              <a:gd name="connsiteX2" fmla="*/ 5960828 w 5960828"/>
              <a:gd name="connsiteY2" fmla="*/ 5960828 h 5960828"/>
              <a:gd name="connsiteX3" fmla="*/ 0 w 5960828"/>
              <a:gd name="connsiteY3" fmla="*/ 5960828 h 5960828"/>
            </a:gdLst>
            <a:ahLst/>
            <a:cxnLst>
              <a:cxn ang="0">
                <a:pos x="connsiteX0" y="connsiteY0"/>
              </a:cxn>
              <a:cxn ang="0">
                <a:pos x="connsiteX1" y="connsiteY1"/>
              </a:cxn>
              <a:cxn ang="0">
                <a:pos x="connsiteX2" y="connsiteY2"/>
              </a:cxn>
              <a:cxn ang="0">
                <a:pos x="connsiteX3" y="connsiteY3"/>
              </a:cxn>
            </a:cxnLst>
            <a:rect l="l" t="t" r="r" b="b"/>
            <a:pathLst>
              <a:path w="5960828" h="5960828">
                <a:moveTo>
                  <a:pt x="0" y="0"/>
                </a:moveTo>
                <a:lnTo>
                  <a:pt x="5960828" y="0"/>
                </a:lnTo>
                <a:lnTo>
                  <a:pt x="5960828" y="5960828"/>
                </a:lnTo>
                <a:lnTo>
                  <a:pt x="0" y="5960828"/>
                </a:lnTo>
                <a:close/>
              </a:path>
            </a:pathLst>
          </a:custGeom>
          <a:solidFill>
            <a:schemeClr val="bg1">
              <a:lumMod val="10000"/>
              <a:lumOff val="90000"/>
            </a:schemeClr>
          </a:solidFill>
        </p:spPr>
        <p:txBody>
          <a:bodyPr wrap="square">
            <a:noAutofit/>
          </a:bodyPr>
          <a:lstStyle>
            <a:lvl1pPr marL="0" indent="0" algn="ctr">
              <a:buNone/>
              <a:defRPr sz="1500">
                <a:solidFill>
                  <a:schemeClr val="bg1">
                    <a:lumMod val="75000"/>
                  </a:schemeClr>
                </a:solidFill>
              </a:defRPr>
            </a:lvl1pPr>
          </a:lstStyle>
          <a:p>
            <a:endParaRPr lang="id-ID"/>
          </a:p>
        </p:txBody>
      </p:sp>
    </p:spTree>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30" y="878870"/>
            <a:ext cx="6170262" cy="1019279"/>
          </a:xfrm>
          <a:prstGeom prst="rect">
            <a:avLst/>
          </a:prstGeo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42230" y="2152970"/>
            <a:ext cx="6170262" cy="6874939"/>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344257" y="9121514"/>
            <a:ext cx="1518771" cy="457636"/>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2315284" y="9121514"/>
            <a:ext cx="2227532" cy="457636"/>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4993723" y="9121514"/>
            <a:ext cx="1518771" cy="457636"/>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spd="slow">
    <p:push/>
  </p:transition>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99137" y="1490486"/>
            <a:ext cx="6595467" cy="4090958"/>
          </a:xfrm>
          <a:custGeom>
            <a:avLst/>
            <a:gdLst>
              <a:gd name="connsiteX0" fmla="*/ 1428221 w 11725275"/>
              <a:gd name="connsiteY0" fmla="*/ 707231 h 2405063"/>
              <a:gd name="connsiteX1" fmla="*/ 1430338 w 11725275"/>
              <a:gd name="connsiteY1" fmla="*/ 707231 h 2405063"/>
              <a:gd name="connsiteX2" fmla="*/ 1427012 w 11725275"/>
              <a:gd name="connsiteY2" fmla="*/ 707685 h 2405063"/>
              <a:gd name="connsiteX3" fmla="*/ 8131704 w 11725275"/>
              <a:gd name="connsiteY3" fmla="*/ 446088 h 2405063"/>
              <a:gd name="connsiteX4" fmla="*/ 8131704 w 11725275"/>
              <a:gd name="connsiteY4" fmla="*/ 447675 h 2405063"/>
              <a:gd name="connsiteX5" fmla="*/ 8126941 w 11725275"/>
              <a:gd name="connsiteY5" fmla="*/ 450850 h 2405063"/>
              <a:gd name="connsiteX6" fmla="*/ 8124524 w 11725275"/>
              <a:gd name="connsiteY6" fmla="*/ 451858 h 2405063"/>
              <a:gd name="connsiteX7" fmla="*/ 8124296 w 11725275"/>
              <a:gd name="connsiteY7" fmla="*/ 451644 h 2405063"/>
              <a:gd name="connsiteX8" fmla="*/ 8094133 w 11725275"/>
              <a:gd name="connsiteY8" fmla="*/ 457200 h 2405063"/>
              <a:gd name="connsiteX9" fmla="*/ 8086196 w 11725275"/>
              <a:gd name="connsiteY9" fmla="*/ 457200 h 2405063"/>
              <a:gd name="connsiteX10" fmla="*/ 8093604 w 11725275"/>
              <a:gd name="connsiteY10" fmla="*/ 454819 h 2405063"/>
              <a:gd name="connsiteX11" fmla="*/ 8107363 w 11725275"/>
              <a:gd name="connsiteY11" fmla="*/ 450850 h 2405063"/>
              <a:gd name="connsiteX12" fmla="*/ 8122709 w 11725275"/>
              <a:gd name="connsiteY12" fmla="*/ 446882 h 2405063"/>
              <a:gd name="connsiteX13" fmla="*/ 5708650 w 11725275"/>
              <a:gd name="connsiteY13" fmla="*/ 0 h 2405063"/>
              <a:gd name="connsiteX14" fmla="*/ 5746221 w 11725275"/>
              <a:gd name="connsiteY14" fmla="*/ 0 h 2405063"/>
              <a:gd name="connsiteX15" fmla="*/ 5771092 w 11725275"/>
              <a:gd name="connsiteY15" fmla="*/ 1588 h 2405063"/>
              <a:gd name="connsiteX16" fmla="*/ 5779029 w 11725275"/>
              <a:gd name="connsiteY16" fmla="*/ 3175 h 2405063"/>
              <a:gd name="connsiteX17" fmla="*/ 5786438 w 11725275"/>
              <a:gd name="connsiteY17" fmla="*/ 4763 h 2405063"/>
              <a:gd name="connsiteX18" fmla="*/ 5791729 w 11725275"/>
              <a:gd name="connsiteY18" fmla="*/ 6350 h 2405063"/>
              <a:gd name="connsiteX19" fmla="*/ 5795963 w 11725275"/>
              <a:gd name="connsiteY19" fmla="*/ 9525 h 2405063"/>
              <a:gd name="connsiteX20" fmla="*/ 5803371 w 11725275"/>
              <a:gd name="connsiteY20" fmla="*/ 17463 h 2405063"/>
              <a:gd name="connsiteX21" fmla="*/ 5811309 w 11725275"/>
              <a:gd name="connsiteY21" fmla="*/ 28575 h 2405063"/>
              <a:gd name="connsiteX22" fmla="*/ 5815542 w 11725275"/>
              <a:gd name="connsiteY22" fmla="*/ 38100 h 2405063"/>
              <a:gd name="connsiteX23" fmla="*/ 5852584 w 11725275"/>
              <a:gd name="connsiteY23" fmla="*/ 38100 h 2405063"/>
              <a:gd name="connsiteX24" fmla="*/ 5877454 w 11725275"/>
              <a:gd name="connsiteY24" fmla="*/ 38100 h 2405063"/>
              <a:gd name="connsiteX25" fmla="*/ 5894388 w 11725275"/>
              <a:gd name="connsiteY25" fmla="*/ 36513 h 2405063"/>
              <a:gd name="connsiteX26" fmla="*/ 5904971 w 11725275"/>
              <a:gd name="connsiteY26" fmla="*/ 35719 h 2405063"/>
              <a:gd name="connsiteX27" fmla="*/ 5913967 w 11725275"/>
              <a:gd name="connsiteY27" fmla="*/ 33338 h 2405063"/>
              <a:gd name="connsiteX28" fmla="*/ 5924021 w 11725275"/>
              <a:gd name="connsiteY28" fmla="*/ 31750 h 2405063"/>
              <a:gd name="connsiteX29" fmla="*/ 5937250 w 11725275"/>
              <a:gd name="connsiteY29" fmla="*/ 30956 h 2405063"/>
              <a:gd name="connsiteX30" fmla="*/ 5958417 w 11725275"/>
              <a:gd name="connsiteY30" fmla="*/ 30163 h 2405063"/>
              <a:gd name="connsiteX31" fmla="*/ 6230409 w 11725275"/>
              <a:gd name="connsiteY31" fmla="*/ 53181 h 2405063"/>
              <a:gd name="connsiteX32" fmla="*/ 6251575 w 11725275"/>
              <a:gd name="connsiteY32" fmla="*/ 53181 h 2405063"/>
              <a:gd name="connsiteX33" fmla="*/ 6267979 w 11725275"/>
              <a:gd name="connsiteY33" fmla="*/ 52388 h 2405063"/>
              <a:gd name="connsiteX34" fmla="*/ 6281738 w 11725275"/>
              <a:gd name="connsiteY34" fmla="*/ 50006 h 2405063"/>
              <a:gd name="connsiteX35" fmla="*/ 6294438 w 11725275"/>
              <a:gd name="connsiteY35" fmla="*/ 46831 h 2405063"/>
              <a:gd name="connsiteX36" fmla="*/ 6308725 w 11725275"/>
              <a:gd name="connsiteY36" fmla="*/ 42863 h 2405063"/>
              <a:gd name="connsiteX37" fmla="*/ 6326717 w 11725275"/>
              <a:gd name="connsiteY37" fmla="*/ 38100 h 2405063"/>
              <a:gd name="connsiteX38" fmla="*/ 6349471 w 11725275"/>
              <a:gd name="connsiteY38" fmla="*/ 33338 h 2405063"/>
              <a:gd name="connsiteX39" fmla="*/ 6379104 w 11725275"/>
              <a:gd name="connsiteY39" fmla="*/ 28575 h 2405063"/>
              <a:gd name="connsiteX40" fmla="*/ 6381221 w 11725275"/>
              <a:gd name="connsiteY40" fmla="*/ 31750 h 2405063"/>
              <a:gd name="connsiteX41" fmla="*/ 6382279 w 11725275"/>
              <a:gd name="connsiteY41" fmla="*/ 34131 h 2405063"/>
              <a:gd name="connsiteX42" fmla="*/ 6382279 w 11725275"/>
              <a:gd name="connsiteY42" fmla="*/ 36513 h 2405063"/>
              <a:gd name="connsiteX43" fmla="*/ 6381221 w 11725275"/>
              <a:gd name="connsiteY43" fmla="*/ 38100 h 2405063"/>
              <a:gd name="connsiteX44" fmla="*/ 6380163 w 11725275"/>
              <a:gd name="connsiteY44" fmla="*/ 39688 h 2405063"/>
              <a:gd name="connsiteX45" fmla="*/ 6378046 w 11725275"/>
              <a:gd name="connsiteY45" fmla="*/ 41275 h 2405063"/>
              <a:gd name="connsiteX46" fmla="*/ 6378575 w 11725275"/>
              <a:gd name="connsiteY46" fmla="*/ 42069 h 2405063"/>
              <a:gd name="connsiteX47" fmla="*/ 6382279 w 11725275"/>
              <a:gd name="connsiteY47" fmla="*/ 42863 h 2405063"/>
              <a:gd name="connsiteX48" fmla="*/ 6392334 w 11725275"/>
              <a:gd name="connsiteY48" fmla="*/ 43656 h 2405063"/>
              <a:gd name="connsiteX49" fmla="*/ 6409267 w 11725275"/>
              <a:gd name="connsiteY49" fmla="*/ 44450 h 2405063"/>
              <a:gd name="connsiteX50" fmla="*/ 6430434 w 11725275"/>
              <a:gd name="connsiteY50" fmla="*/ 47625 h 2405063"/>
              <a:gd name="connsiteX51" fmla="*/ 6442075 w 11725275"/>
              <a:gd name="connsiteY51" fmla="*/ 49213 h 2405063"/>
              <a:gd name="connsiteX52" fmla="*/ 6448425 w 11725275"/>
              <a:gd name="connsiteY52" fmla="*/ 51594 h 2405063"/>
              <a:gd name="connsiteX53" fmla="*/ 6451071 w 11725275"/>
              <a:gd name="connsiteY53" fmla="*/ 53181 h 2405063"/>
              <a:gd name="connsiteX54" fmla="*/ 6455304 w 11725275"/>
              <a:gd name="connsiteY54" fmla="*/ 55563 h 2405063"/>
              <a:gd name="connsiteX55" fmla="*/ 6463771 w 11725275"/>
              <a:gd name="connsiteY55" fmla="*/ 57944 h 2405063"/>
              <a:gd name="connsiteX56" fmla="*/ 6479646 w 11725275"/>
              <a:gd name="connsiteY56" fmla="*/ 61119 h 2405063"/>
              <a:gd name="connsiteX57" fmla="*/ 6507692 w 11725275"/>
              <a:gd name="connsiteY57" fmla="*/ 65881 h 2405063"/>
              <a:gd name="connsiteX58" fmla="*/ 6501871 w 11725275"/>
              <a:gd name="connsiteY58" fmla="*/ 57944 h 2405063"/>
              <a:gd name="connsiteX59" fmla="*/ 6497109 w 11725275"/>
              <a:gd name="connsiteY59" fmla="*/ 51594 h 2405063"/>
              <a:gd name="connsiteX60" fmla="*/ 6494463 w 11725275"/>
              <a:gd name="connsiteY60" fmla="*/ 47625 h 2405063"/>
              <a:gd name="connsiteX61" fmla="*/ 6490759 w 11725275"/>
              <a:gd name="connsiteY61" fmla="*/ 44450 h 2405063"/>
              <a:gd name="connsiteX62" fmla="*/ 6481234 w 11725275"/>
              <a:gd name="connsiteY62" fmla="*/ 38894 h 2405063"/>
              <a:gd name="connsiteX63" fmla="*/ 6462713 w 11725275"/>
              <a:gd name="connsiteY63" fmla="*/ 27781 h 2405063"/>
              <a:gd name="connsiteX64" fmla="*/ 6492346 w 11725275"/>
              <a:gd name="connsiteY64" fmla="*/ 30163 h 2405063"/>
              <a:gd name="connsiteX65" fmla="*/ 6517746 w 11725275"/>
              <a:gd name="connsiteY65" fmla="*/ 31750 h 2405063"/>
              <a:gd name="connsiteX66" fmla="*/ 6539971 w 11725275"/>
              <a:gd name="connsiteY66" fmla="*/ 31750 h 2405063"/>
              <a:gd name="connsiteX67" fmla="*/ 6559021 w 11725275"/>
              <a:gd name="connsiteY67" fmla="*/ 30956 h 2405063"/>
              <a:gd name="connsiteX68" fmla="*/ 6576484 w 11725275"/>
              <a:gd name="connsiteY68" fmla="*/ 30163 h 2405063"/>
              <a:gd name="connsiteX69" fmla="*/ 6591829 w 11725275"/>
              <a:gd name="connsiteY69" fmla="*/ 27781 h 2405063"/>
              <a:gd name="connsiteX70" fmla="*/ 6605588 w 11725275"/>
              <a:gd name="connsiteY70" fmla="*/ 26194 h 2405063"/>
              <a:gd name="connsiteX71" fmla="*/ 6619875 w 11725275"/>
              <a:gd name="connsiteY71" fmla="*/ 23019 h 2405063"/>
              <a:gd name="connsiteX72" fmla="*/ 6633634 w 11725275"/>
              <a:gd name="connsiteY72" fmla="*/ 21431 h 2405063"/>
              <a:gd name="connsiteX73" fmla="*/ 6648450 w 11725275"/>
              <a:gd name="connsiteY73" fmla="*/ 19844 h 2405063"/>
              <a:gd name="connsiteX74" fmla="*/ 6663796 w 11725275"/>
              <a:gd name="connsiteY74" fmla="*/ 17463 h 2405063"/>
              <a:gd name="connsiteX75" fmla="*/ 6680729 w 11725275"/>
              <a:gd name="connsiteY75" fmla="*/ 16669 h 2405063"/>
              <a:gd name="connsiteX76" fmla="*/ 6700309 w 11725275"/>
              <a:gd name="connsiteY76" fmla="*/ 15875 h 2405063"/>
              <a:gd name="connsiteX77" fmla="*/ 6722004 w 11725275"/>
              <a:gd name="connsiteY77" fmla="*/ 16669 h 2405063"/>
              <a:gd name="connsiteX78" fmla="*/ 6747934 w 11725275"/>
              <a:gd name="connsiteY78" fmla="*/ 18256 h 2405063"/>
              <a:gd name="connsiteX79" fmla="*/ 6777038 w 11725275"/>
              <a:gd name="connsiteY79" fmla="*/ 21431 h 2405063"/>
              <a:gd name="connsiteX80" fmla="*/ 6835775 w 11725275"/>
              <a:gd name="connsiteY80" fmla="*/ 26988 h 2405063"/>
              <a:gd name="connsiteX81" fmla="*/ 6899804 w 11725275"/>
              <a:gd name="connsiteY81" fmla="*/ 32544 h 2405063"/>
              <a:gd name="connsiteX82" fmla="*/ 6967009 w 11725275"/>
              <a:gd name="connsiteY82" fmla="*/ 37306 h 2405063"/>
              <a:gd name="connsiteX83" fmla="*/ 7035271 w 11725275"/>
              <a:gd name="connsiteY83" fmla="*/ 39688 h 2405063"/>
              <a:gd name="connsiteX84" fmla="*/ 7101946 w 11725275"/>
              <a:gd name="connsiteY84" fmla="*/ 42069 h 2405063"/>
              <a:gd name="connsiteX85" fmla="*/ 7166504 w 11725275"/>
              <a:gd name="connsiteY85" fmla="*/ 42069 h 2405063"/>
              <a:gd name="connsiteX86" fmla="*/ 7197196 w 11725275"/>
              <a:gd name="connsiteY86" fmla="*/ 41275 h 2405063"/>
              <a:gd name="connsiteX87" fmla="*/ 7226300 w 11725275"/>
              <a:gd name="connsiteY87" fmla="*/ 38894 h 2405063"/>
              <a:gd name="connsiteX88" fmla="*/ 7253288 w 11725275"/>
              <a:gd name="connsiteY88" fmla="*/ 37306 h 2405063"/>
              <a:gd name="connsiteX89" fmla="*/ 7278688 w 11725275"/>
              <a:gd name="connsiteY89" fmla="*/ 34131 h 2405063"/>
              <a:gd name="connsiteX90" fmla="*/ 7315200 w 11725275"/>
              <a:gd name="connsiteY90" fmla="*/ 30956 h 2405063"/>
              <a:gd name="connsiteX91" fmla="*/ 7344304 w 11725275"/>
              <a:gd name="connsiteY91" fmla="*/ 28575 h 2405063"/>
              <a:gd name="connsiteX92" fmla="*/ 7368646 w 11725275"/>
              <a:gd name="connsiteY92" fmla="*/ 27781 h 2405063"/>
              <a:gd name="connsiteX93" fmla="*/ 7391929 w 11725275"/>
              <a:gd name="connsiteY93" fmla="*/ 28575 h 2405063"/>
              <a:gd name="connsiteX94" fmla="*/ 7416800 w 11725275"/>
              <a:gd name="connsiteY94" fmla="*/ 30163 h 2405063"/>
              <a:gd name="connsiteX95" fmla="*/ 7445375 w 11725275"/>
              <a:gd name="connsiteY95" fmla="*/ 30956 h 2405063"/>
              <a:gd name="connsiteX96" fmla="*/ 7482417 w 11725275"/>
              <a:gd name="connsiteY96" fmla="*/ 30956 h 2405063"/>
              <a:gd name="connsiteX97" fmla="*/ 7530042 w 11725275"/>
              <a:gd name="connsiteY97" fmla="*/ 30956 h 2405063"/>
              <a:gd name="connsiteX98" fmla="*/ 7531100 w 11725275"/>
              <a:gd name="connsiteY98" fmla="*/ 32544 h 2405063"/>
              <a:gd name="connsiteX99" fmla="*/ 7532688 w 11725275"/>
              <a:gd name="connsiteY99" fmla="*/ 34131 h 2405063"/>
              <a:gd name="connsiteX100" fmla="*/ 7595129 w 11725275"/>
              <a:gd name="connsiteY100" fmla="*/ 69056 h 2405063"/>
              <a:gd name="connsiteX101" fmla="*/ 7743825 w 11725275"/>
              <a:gd name="connsiteY101" fmla="*/ 64294 h 2405063"/>
              <a:gd name="connsiteX102" fmla="*/ 7785629 w 11725275"/>
              <a:gd name="connsiteY102" fmla="*/ 68263 h 2405063"/>
              <a:gd name="connsiteX103" fmla="*/ 7821613 w 11725275"/>
              <a:gd name="connsiteY103" fmla="*/ 70644 h 2405063"/>
              <a:gd name="connsiteX104" fmla="*/ 7852834 w 11725275"/>
              <a:gd name="connsiteY104" fmla="*/ 73025 h 2405063"/>
              <a:gd name="connsiteX105" fmla="*/ 7880350 w 11725275"/>
              <a:gd name="connsiteY105" fmla="*/ 73025 h 2405063"/>
              <a:gd name="connsiteX106" fmla="*/ 7903634 w 11725275"/>
              <a:gd name="connsiteY106" fmla="*/ 73025 h 2405063"/>
              <a:gd name="connsiteX107" fmla="*/ 7923213 w 11725275"/>
              <a:gd name="connsiteY107" fmla="*/ 70644 h 2405063"/>
              <a:gd name="connsiteX108" fmla="*/ 7941204 w 11725275"/>
              <a:gd name="connsiteY108" fmla="*/ 69056 h 2405063"/>
              <a:gd name="connsiteX109" fmla="*/ 7956550 w 11725275"/>
              <a:gd name="connsiteY109" fmla="*/ 66675 h 2405063"/>
              <a:gd name="connsiteX110" fmla="*/ 7982479 w 11725275"/>
              <a:gd name="connsiteY110" fmla="*/ 62706 h 2405063"/>
              <a:gd name="connsiteX111" fmla="*/ 8007879 w 11725275"/>
              <a:gd name="connsiteY111" fmla="*/ 58738 h 2405063"/>
              <a:gd name="connsiteX112" fmla="*/ 8020050 w 11725275"/>
              <a:gd name="connsiteY112" fmla="*/ 57150 h 2405063"/>
              <a:gd name="connsiteX113" fmla="*/ 8033809 w 11725275"/>
              <a:gd name="connsiteY113" fmla="*/ 55563 h 2405063"/>
              <a:gd name="connsiteX114" fmla="*/ 8049154 w 11725275"/>
              <a:gd name="connsiteY114" fmla="*/ 55563 h 2405063"/>
              <a:gd name="connsiteX115" fmla="*/ 8067675 w 11725275"/>
              <a:gd name="connsiteY115" fmla="*/ 55563 h 2405063"/>
              <a:gd name="connsiteX116" fmla="*/ 8093604 w 11725275"/>
              <a:gd name="connsiteY116" fmla="*/ 57944 h 2405063"/>
              <a:gd name="connsiteX117" fmla="*/ 8102071 w 11725275"/>
              <a:gd name="connsiteY117" fmla="*/ 59531 h 2405063"/>
              <a:gd name="connsiteX118" fmla="*/ 8100483 w 11725275"/>
              <a:gd name="connsiteY118" fmla="*/ 60325 h 2405063"/>
              <a:gd name="connsiteX119" fmla="*/ 8094663 w 11725275"/>
              <a:gd name="connsiteY119" fmla="*/ 62706 h 2405063"/>
              <a:gd name="connsiteX120" fmla="*/ 8092017 w 11725275"/>
              <a:gd name="connsiteY120" fmla="*/ 62706 h 2405063"/>
              <a:gd name="connsiteX121" fmla="*/ 8090429 w 11725275"/>
              <a:gd name="connsiteY121" fmla="*/ 63500 h 2405063"/>
              <a:gd name="connsiteX122" fmla="*/ 8092017 w 11725275"/>
              <a:gd name="connsiteY122" fmla="*/ 63500 h 2405063"/>
              <a:gd name="connsiteX123" fmla="*/ 8095721 w 11725275"/>
              <a:gd name="connsiteY123" fmla="*/ 64294 h 2405063"/>
              <a:gd name="connsiteX124" fmla="*/ 8114771 w 11725275"/>
              <a:gd name="connsiteY124" fmla="*/ 65088 h 2405063"/>
              <a:gd name="connsiteX125" fmla="*/ 8154459 w 11725275"/>
              <a:gd name="connsiteY125" fmla="*/ 65881 h 2405063"/>
              <a:gd name="connsiteX126" fmla="*/ 8168217 w 11725275"/>
              <a:gd name="connsiteY126" fmla="*/ 65881 h 2405063"/>
              <a:gd name="connsiteX127" fmla="*/ 8176683 w 11725275"/>
              <a:gd name="connsiteY127" fmla="*/ 65088 h 2405063"/>
              <a:gd name="connsiteX128" fmla="*/ 8181446 w 11725275"/>
              <a:gd name="connsiteY128" fmla="*/ 65088 h 2405063"/>
              <a:gd name="connsiteX129" fmla="*/ 8185679 w 11725275"/>
              <a:gd name="connsiteY129" fmla="*/ 64294 h 2405063"/>
              <a:gd name="connsiteX130" fmla="*/ 8192559 w 11725275"/>
              <a:gd name="connsiteY130" fmla="*/ 64294 h 2405063"/>
              <a:gd name="connsiteX131" fmla="*/ 8202613 w 11725275"/>
              <a:gd name="connsiteY131" fmla="*/ 64294 h 2405063"/>
              <a:gd name="connsiteX132" fmla="*/ 8219546 w 11725275"/>
              <a:gd name="connsiteY132" fmla="*/ 65088 h 2405063"/>
              <a:gd name="connsiteX133" fmla="*/ 8244946 w 11725275"/>
              <a:gd name="connsiteY133" fmla="*/ 66675 h 2405063"/>
              <a:gd name="connsiteX134" fmla="*/ 8546042 w 11725275"/>
              <a:gd name="connsiteY134" fmla="*/ 76994 h 2405063"/>
              <a:gd name="connsiteX135" fmla="*/ 8577792 w 11725275"/>
              <a:gd name="connsiteY135" fmla="*/ 75406 h 2405063"/>
              <a:gd name="connsiteX136" fmla="*/ 8606896 w 11725275"/>
              <a:gd name="connsiteY136" fmla="*/ 73819 h 2405063"/>
              <a:gd name="connsiteX137" fmla="*/ 8634412 w 11725275"/>
              <a:gd name="connsiteY137" fmla="*/ 73025 h 2405063"/>
              <a:gd name="connsiteX138" fmla="*/ 8661400 w 11725275"/>
              <a:gd name="connsiteY138" fmla="*/ 71438 h 2405063"/>
              <a:gd name="connsiteX139" fmla="*/ 8688917 w 11725275"/>
              <a:gd name="connsiteY139" fmla="*/ 70644 h 2405063"/>
              <a:gd name="connsiteX140" fmla="*/ 8716962 w 11725275"/>
              <a:gd name="connsiteY140" fmla="*/ 70644 h 2405063"/>
              <a:gd name="connsiteX141" fmla="*/ 8747125 w 11725275"/>
              <a:gd name="connsiteY141" fmla="*/ 71438 h 2405063"/>
              <a:gd name="connsiteX142" fmla="*/ 8779404 w 11725275"/>
              <a:gd name="connsiteY142" fmla="*/ 73819 h 2405063"/>
              <a:gd name="connsiteX143" fmla="*/ 8969904 w 11725275"/>
              <a:gd name="connsiteY143" fmla="*/ 84138 h 2405063"/>
              <a:gd name="connsiteX144" fmla="*/ 8994246 w 11725275"/>
              <a:gd name="connsiteY144" fmla="*/ 85725 h 2405063"/>
              <a:gd name="connsiteX145" fmla="*/ 9015942 w 11725275"/>
              <a:gd name="connsiteY145" fmla="*/ 85725 h 2405063"/>
              <a:gd name="connsiteX146" fmla="*/ 9034462 w 11725275"/>
              <a:gd name="connsiteY146" fmla="*/ 85725 h 2405063"/>
              <a:gd name="connsiteX147" fmla="*/ 9051396 w 11725275"/>
              <a:gd name="connsiteY147" fmla="*/ 84931 h 2405063"/>
              <a:gd name="connsiteX148" fmla="*/ 9078912 w 11725275"/>
              <a:gd name="connsiteY148" fmla="*/ 81756 h 2405063"/>
              <a:gd name="connsiteX149" fmla="*/ 9104842 w 11725275"/>
              <a:gd name="connsiteY149" fmla="*/ 76994 h 2405063"/>
              <a:gd name="connsiteX150" fmla="*/ 9118071 w 11725275"/>
              <a:gd name="connsiteY150" fmla="*/ 75406 h 2405063"/>
              <a:gd name="connsiteX151" fmla="*/ 9131300 w 11725275"/>
              <a:gd name="connsiteY151" fmla="*/ 73819 h 2405063"/>
              <a:gd name="connsiteX152" fmla="*/ 9145588 w 11725275"/>
              <a:gd name="connsiteY152" fmla="*/ 73025 h 2405063"/>
              <a:gd name="connsiteX153" fmla="*/ 9161992 w 11725275"/>
              <a:gd name="connsiteY153" fmla="*/ 73025 h 2405063"/>
              <a:gd name="connsiteX154" fmla="*/ 9181042 w 11725275"/>
              <a:gd name="connsiteY154" fmla="*/ 73819 h 2405063"/>
              <a:gd name="connsiteX155" fmla="*/ 9202208 w 11725275"/>
              <a:gd name="connsiteY155" fmla="*/ 74613 h 2405063"/>
              <a:gd name="connsiteX156" fmla="*/ 9226550 w 11725275"/>
              <a:gd name="connsiteY156" fmla="*/ 76994 h 2405063"/>
              <a:gd name="connsiteX157" fmla="*/ 9255125 w 11725275"/>
              <a:gd name="connsiteY157" fmla="*/ 81756 h 2405063"/>
              <a:gd name="connsiteX158" fmla="*/ 9279996 w 11725275"/>
              <a:gd name="connsiteY158" fmla="*/ 87313 h 2405063"/>
              <a:gd name="connsiteX159" fmla="*/ 9316508 w 11725275"/>
              <a:gd name="connsiteY159" fmla="*/ 92869 h 2405063"/>
              <a:gd name="connsiteX160" fmla="*/ 9339792 w 11725275"/>
              <a:gd name="connsiteY160" fmla="*/ 96838 h 2405063"/>
              <a:gd name="connsiteX161" fmla="*/ 9353021 w 11725275"/>
              <a:gd name="connsiteY161" fmla="*/ 98425 h 2405063"/>
              <a:gd name="connsiteX162" fmla="*/ 9360429 w 11725275"/>
              <a:gd name="connsiteY162" fmla="*/ 97631 h 2405063"/>
              <a:gd name="connsiteX163" fmla="*/ 9365721 w 11725275"/>
              <a:gd name="connsiteY163" fmla="*/ 96838 h 2405063"/>
              <a:gd name="connsiteX164" fmla="*/ 9373129 w 11725275"/>
              <a:gd name="connsiteY164" fmla="*/ 94456 h 2405063"/>
              <a:gd name="connsiteX165" fmla="*/ 9385829 w 11725275"/>
              <a:gd name="connsiteY165" fmla="*/ 90488 h 2405063"/>
              <a:gd name="connsiteX166" fmla="*/ 9408583 w 11725275"/>
              <a:gd name="connsiteY166" fmla="*/ 87313 h 2405063"/>
              <a:gd name="connsiteX167" fmla="*/ 9432925 w 11725275"/>
              <a:gd name="connsiteY167" fmla="*/ 84931 h 2405063"/>
              <a:gd name="connsiteX168" fmla="*/ 9451446 w 11725275"/>
              <a:gd name="connsiteY168" fmla="*/ 84138 h 2405063"/>
              <a:gd name="connsiteX169" fmla="*/ 9465204 w 11725275"/>
              <a:gd name="connsiteY169" fmla="*/ 84931 h 2405063"/>
              <a:gd name="connsiteX170" fmla="*/ 9477904 w 11725275"/>
              <a:gd name="connsiteY170" fmla="*/ 85725 h 2405063"/>
              <a:gd name="connsiteX171" fmla="*/ 9490075 w 11725275"/>
              <a:gd name="connsiteY171" fmla="*/ 87313 h 2405063"/>
              <a:gd name="connsiteX172" fmla="*/ 9503833 w 11725275"/>
              <a:gd name="connsiteY172" fmla="*/ 90488 h 2405063"/>
              <a:gd name="connsiteX173" fmla="*/ 9522354 w 11725275"/>
              <a:gd name="connsiteY173" fmla="*/ 92075 h 2405063"/>
              <a:gd name="connsiteX174" fmla="*/ 9545638 w 11725275"/>
              <a:gd name="connsiteY174" fmla="*/ 94456 h 2405063"/>
              <a:gd name="connsiteX175" fmla="*/ 9565746 w 11725275"/>
              <a:gd name="connsiteY175" fmla="*/ 95250 h 2405063"/>
              <a:gd name="connsiteX176" fmla="*/ 9586383 w 11725275"/>
              <a:gd name="connsiteY176" fmla="*/ 96044 h 2405063"/>
              <a:gd name="connsiteX177" fmla="*/ 9605962 w 11725275"/>
              <a:gd name="connsiteY177" fmla="*/ 96044 h 2405063"/>
              <a:gd name="connsiteX178" fmla="*/ 9626600 w 11725275"/>
              <a:gd name="connsiteY178" fmla="*/ 96044 h 2405063"/>
              <a:gd name="connsiteX179" fmla="*/ 9646708 w 11725275"/>
              <a:gd name="connsiteY179" fmla="*/ 95250 h 2405063"/>
              <a:gd name="connsiteX180" fmla="*/ 9667346 w 11725275"/>
              <a:gd name="connsiteY180" fmla="*/ 95250 h 2405063"/>
              <a:gd name="connsiteX181" fmla="*/ 9687983 w 11725275"/>
              <a:gd name="connsiteY181" fmla="*/ 94456 h 2405063"/>
              <a:gd name="connsiteX182" fmla="*/ 9708621 w 11725275"/>
              <a:gd name="connsiteY182" fmla="*/ 94456 h 2405063"/>
              <a:gd name="connsiteX183" fmla="*/ 9710208 w 11725275"/>
              <a:gd name="connsiteY183" fmla="*/ 96838 h 2405063"/>
              <a:gd name="connsiteX184" fmla="*/ 9710738 w 11725275"/>
              <a:gd name="connsiteY184" fmla="*/ 100013 h 2405063"/>
              <a:gd name="connsiteX185" fmla="*/ 9709150 w 11725275"/>
              <a:gd name="connsiteY185" fmla="*/ 101600 h 2405063"/>
              <a:gd name="connsiteX186" fmla="*/ 9707033 w 11725275"/>
              <a:gd name="connsiteY186" fmla="*/ 102394 h 2405063"/>
              <a:gd name="connsiteX187" fmla="*/ 9700683 w 11725275"/>
              <a:gd name="connsiteY187" fmla="*/ 105569 h 2405063"/>
              <a:gd name="connsiteX188" fmla="*/ 9693804 w 11725275"/>
              <a:gd name="connsiteY188" fmla="*/ 107156 h 2405063"/>
              <a:gd name="connsiteX189" fmla="*/ 9688512 w 11725275"/>
              <a:gd name="connsiteY189" fmla="*/ 107950 h 2405063"/>
              <a:gd name="connsiteX190" fmla="*/ 9687983 w 11725275"/>
              <a:gd name="connsiteY190" fmla="*/ 107950 h 2405063"/>
              <a:gd name="connsiteX191" fmla="*/ 9694862 w 11725275"/>
              <a:gd name="connsiteY191" fmla="*/ 108744 h 2405063"/>
              <a:gd name="connsiteX192" fmla="*/ 9709150 w 11725275"/>
              <a:gd name="connsiteY192" fmla="*/ 109538 h 2405063"/>
              <a:gd name="connsiteX193" fmla="*/ 9710208 w 11725275"/>
              <a:gd name="connsiteY193" fmla="*/ 111919 h 2405063"/>
              <a:gd name="connsiteX194" fmla="*/ 9710208 w 11725275"/>
              <a:gd name="connsiteY194" fmla="*/ 113506 h 2405063"/>
              <a:gd name="connsiteX195" fmla="*/ 9739842 w 11725275"/>
              <a:gd name="connsiteY195" fmla="*/ 111919 h 2405063"/>
              <a:gd name="connsiteX196" fmla="*/ 9769475 w 11725275"/>
              <a:gd name="connsiteY196" fmla="*/ 108744 h 2405063"/>
              <a:gd name="connsiteX197" fmla="*/ 9798050 w 11725275"/>
              <a:gd name="connsiteY197" fmla="*/ 105569 h 2405063"/>
              <a:gd name="connsiteX198" fmla="*/ 9826625 w 11725275"/>
              <a:gd name="connsiteY198" fmla="*/ 101600 h 2405063"/>
              <a:gd name="connsiteX199" fmla="*/ 9855729 w 11725275"/>
              <a:gd name="connsiteY199" fmla="*/ 97631 h 2405063"/>
              <a:gd name="connsiteX200" fmla="*/ 9885892 w 11725275"/>
              <a:gd name="connsiteY200" fmla="*/ 92869 h 2405063"/>
              <a:gd name="connsiteX201" fmla="*/ 9916583 w 11725275"/>
              <a:gd name="connsiteY201" fmla="*/ 89694 h 2405063"/>
              <a:gd name="connsiteX202" fmla="*/ 9950450 w 11725275"/>
              <a:gd name="connsiteY202" fmla="*/ 85725 h 2405063"/>
              <a:gd name="connsiteX203" fmla="*/ 9986962 w 11725275"/>
              <a:gd name="connsiteY203" fmla="*/ 82550 h 2405063"/>
              <a:gd name="connsiteX204" fmla="*/ 10016067 w 11725275"/>
              <a:gd name="connsiteY204" fmla="*/ 81756 h 2405063"/>
              <a:gd name="connsiteX205" fmla="*/ 10041467 w 11725275"/>
              <a:gd name="connsiteY205" fmla="*/ 82550 h 2405063"/>
              <a:gd name="connsiteX206" fmla="*/ 10063692 w 11725275"/>
              <a:gd name="connsiteY206" fmla="*/ 84931 h 2405063"/>
              <a:gd name="connsiteX207" fmla="*/ 10087504 w 11725275"/>
              <a:gd name="connsiteY207" fmla="*/ 88106 h 2405063"/>
              <a:gd name="connsiteX208" fmla="*/ 10113962 w 11725275"/>
              <a:gd name="connsiteY208" fmla="*/ 91281 h 2405063"/>
              <a:gd name="connsiteX209" fmla="*/ 10147300 w 11725275"/>
              <a:gd name="connsiteY209" fmla="*/ 94456 h 2405063"/>
              <a:gd name="connsiteX210" fmla="*/ 10190162 w 11725275"/>
              <a:gd name="connsiteY210" fmla="*/ 96838 h 2405063"/>
              <a:gd name="connsiteX211" fmla="*/ 10229321 w 11725275"/>
              <a:gd name="connsiteY211" fmla="*/ 97631 h 2405063"/>
              <a:gd name="connsiteX212" fmla="*/ 10261600 w 11725275"/>
              <a:gd name="connsiteY212" fmla="*/ 100806 h 2405063"/>
              <a:gd name="connsiteX213" fmla="*/ 10288058 w 11725275"/>
              <a:gd name="connsiteY213" fmla="*/ 103188 h 2405063"/>
              <a:gd name="connsiteX214" fmla="*/ 10310812 w 11725275"/>
              <a:gd name="connsiteY214" fmla="*/ 105569 h 2405063"/>
              <a:gd name="connsiteX215" fmla="*/ 10333038 w 11725275"/>
              <a:gd name="connsiteY215" fmla="*/ 106363 h 2405063"/>
              <a:gd name="connsiteX216" fmla="*/ 10356321 w 11725275"/>
              <a:gd name="connsiteY216" fmla="*/ 106363 h 2405063"/>
              <a:gd name="connsiteX217" fmla="*/ 10382250 w 11725275"/>
              <a:gd name="connsiteY217" fmla="*/ 103981 h 2405063"/>
              <a:gd name="connsiteX218" fmla="*/ 10413471 w 11725275"/>
              <a:gd name="connsiteY218" fmla="*/ 100806 h 2405063"/>
              <a:gd name="connsiteX219" fmla="*/ 10438342 w 11725275"/>
              <a:gd name="connsiteY219" fmla="*/ 97631 h 2405063"/>
              <a:gd name="connsiteX220" fmla="*/ 10464271 w 11725275"/>
              <a:gd name="connsiteY220" fmla="*/ 96044 h 2405063"/>
              <a:gd name="connsiteX221" fmla="*/ 10491258 w 11725275"/>
              <a:gd name="connsiteY221" fmla="*/ 95250 h 2405063"/>
              <a:gd name="connsiteX222" fmla="*/ 10518775 w 11725275"/>
              <a:gd name="connsiteY222" fmla="*/ 94456 h 2405063"/>
              <a:gd name="connsiteX223" fmla="*/ 10576983 w 11725275"/>
              <a:gd name="connsiteY223" fmla="*/ 96044 h 2405063"/>
              <a:gd name="connsiteX224" fmla="*/ 10637838 w 11725275"/>
              <a:gd name="connsiteY224" fmla="*/ 98425 h 2405063"/>
              <a:gd name="connsiteX225" fmla="*/ 10700279 w 11725275"/>
              <a:gd name="connsiteY225" fmla="*/ 101600 h 2405063"/>
              <a:gd name="connsiteX226" fmla="*/ 10763250 w 11725275"/>
              <a:gd name="connsiteY226" fmla="*/ 103188 h 2405063"/>
              <a:gd name="connsiteX227" fmla="*/ 10793942 w 11725275"/>
              <a:gd name="connsiteY227" fmla="*/ 103188 h 2405063"/>
              <a:gd name="connsiteX228" fmla="*/ 10824633 w 11725275"/>
              <a:gd name="connsiteY228" fmla="*/ 102394 h 2405063"/>
              <a:gd name="connsiteX229" fmla="*/ 10855325 w 11725275"/>
              <a:gd name="connsiteY229" fmla="*/ 101600 h 2405063"/>
              <a:gd name="connsiteX230" fmla="*/ 10884958 w 11725275"/>
              <a:gd name="connsiteY230" fmla="*/ 98425 h 2405063"/>
              <a:gd name="connsiteX231" fmla="*/ 11070696 w 11725275"/>
              <a:gd name="connsiteY231" fmla="*/ 90488 h 2405063"/>
              <a:gd name="connsiteX232" fmla="*/ 11095038 w 11725275"/>
              <a:gd name="connsiteY232" fmla="*/ 92869 h 2405063"/>
              <a:gd name="connsiteX233" fmla="*/ 11119379 w 11725275"/>
              <a:gd name="connsiteY233" fmla="*/ 94456 h 2405063"/>
              <a:gd name="connsiteX234" fmla="*/ 11144250 w 11725275"/>
              <a:gd name="connsiteY234" fmla="*/ 94456 h 2405063"/>
              <a:gd name="connsiteX235" fmla="*/ 11170708 w 11725275"/>
              <a:gd name="connsiteY235" fmla="*/ 94456 h 2405063"/>
              <a:gd name="connsiteX236" fmla="*/ 11223096 w 11725275"/>
              <a:gd name="connsiteY236" fmla="*/ 92075 h 2405063"/>
              <a:gd name="connsiteX237" fmla="*/ 11276542 w 11725275"/>
              <a:gd name="connsiteY237" fmla="*/ 88106 h 2405063"/>
              <a:gd name="connsiteX238" fmla="*/ 11330517 w 11725275"/>
              <a:gd name="connsiteY238" fmla="*/ 85725 h 2405063"/>
              <a:gd name="connsiteX239" fmla="*/ 11382375 w 11725275"/>
              <a:gd name="connsiteY239" fmla="*/ 84138 h 2405063"/>
              <a:gd name="connsiteX240" fmla="*/ 11407246 w 11725275"/>
              <a:gd name="connsiteY240" fmla="*/ 84138 h 2405063"/>
              <a:gd name="connsiteX241" fmla="*/ 11431588 w 11725275"/>
              <a:gd name="connsiteY241" fmla="*/ 84931 h 2405063"/>
              <a:gd name="connsiteX242" fmla="*/ 11455400 w 11725275"/>
              <a:gd name="connsiteY242" fmla="*/ 86519 h 2405063"/>
              <a:gd name="connsiteX243" fmla="*/ 11478154 w 11725275"/>
              <a:gd name="connsiteY243" fmla="*/ 89694 h 2405063"/>
              <a:gd name="connsiteX244" fmla="*/ 11499321 w 11725275"/>
              <a:gd name="connsiteY244" fmla="*/ 92869 h 2405063"/>
              <a:gd name="connsiteX245" fmla="*/ 11512550 w 11725275"/>
              <a:gd name="connsiteY245" fmla="*/ 95250 h 2405063"/>
              <a:gd name="connsiteX246" fmla="*/ 11519429 w 11725275"/>
              <a:gd name="connsiteY246" fmla="*/ 96838 h 2405063"/>
              <a:gd name="connsiteX247" fmla="*/ 11523133 w 11725275"/>
              <a:gd name="connsiteY247" fmla="*/ 98425 h 2405063"/>
              <a:gd name="connsiteX248" fmla="*/ 11524721 w 11725275"/>
              <a:gd name="connsiteY248" fmla="*/ 101600 h 2405063"/>
              <a:gd name="connsiteX249" fmla="*/ 11526838 w 11725275"/>
              <a:gd name="connsiteY249" fmla="*/ 105569 h 2405063"/>
              <a:gd name="connsiteX250" fmla="*/ 11531071 w 11725275"/>
              <a:gd name="connsiteY250" fmla="*/ 111125 h 2405063"/>
              <a:gd name="connsiteX251" fmla="*/ 11540067 w 11725275"/>
              <a:gd name="connsiteY251" fmla="*/ 119063 h 2405063"/>
              <a:gd name="connsiteX252" fmla="*/ 11688762 w 11725275"/>
              <a:gd name="connsiteY252" fmla="*/ 257969 h 2405063"/>
              <a:gd name="connsiteX253" fmla="*/ 11701992 w 11725275"/>
              <a:gd name="connsiteY253" fmla="*/ 280194 h 2405063"/>
              <a:gd name="connsiteX254" fmla="*/ 11712046 w 11725275"/>
              <a:gd name="connsiteY254" fmla="*/ 301625 h 2405063"/>
              <a:gd name="connsiteX255" fmla="*/ 11716279 w 11725275"/>
              <a:gd name="connsiteY255" fmla="*/ 311944 h 2405063"/>
              <a:gd name="connsiteX256" fmla="*/ 11719454 w 11725275"/>
              <a:gd name="connsiteY256" fmla="*/ 321469 h 2405063"/>
              <a:gd name="connsiteX257" fmla="*/ 11722100 w 11725275"/>
              <a:gd name="connsiteY257" fmla="*/ 330994 h 2405063"/>
              <a:gd name="connsiteX258" fmla="*/ 11723688 w 11725275"/>
              <a:gd name="connsiteY258" fmla="*/ 338931 h 2405063"/>
              <a:gd name="connsiteX259" fmla="*/ 11725275 w 11725275"/>
              <a:gd name="connsiteY259" fmla="*/ 347663 h 2405063"/>
              <a:gd name="connsiteX260" fmla="*/ 11725275 w 11725275"/>
              <a:gd name="connsiteY260" fmla="*/ 354806 h 2405063"/>
              <a:gd name="connsiteX261" fmla="*/ 11724746 w 11725275"/>
              <a:gd name="connsiteY261" fmla="*/ 361950 h 2405063"/>
              <a:gd name="connsiteX262" fmla="*/ 11722100 w 11725275"/>
              <a:gd name="connsiteY262" fmla="*/ 369094 h 2405063"/>
              <a:gd name="connsiteX263" fmla="*/ 11719454 w 11725275"/>
              <a:gd name="connsiteY263" fmla="*/ 375444 h 2405063"/>
              <a:gd name="connsiteX264" fmla="*/ 11715750 w 11725275"/>
              <a:gd name="connsiteY264" fmla="*/ 381794 h 2405063"/>
              <a:gd name="connsiteX265" fmla="*/ 11710458 w 11725275"/>
              <a:gd name="connsiteY265" fmla="*/ 387350 h 2405063"/>
              <a:gd name="connsiteX266" fmla="*/ 11704638 w 11725275"/>
              <a:gd name="connsiteY266" fmla="*/ 392113 h 2405063"/>
              <a:gd name="connsiteX267" fmla="*/ 11697229 w 11725275"/>
              <a:gd name="connsiteY267" fmla="*/ 396875 h 2405063"/>
              <a:gd name="connsiteX268" fmla="*/ 11689292 w 11725275"/>
              <a:gd name="connsiteY268" fmla="*/ 401638 h 2405063"/>
              <a:gd name="connsiteX269" fmla="*/ 11679767 w 11725275"/>
              <a:gd name="connsiteY269" fmla="*/ 404813 h 2405063"/>
              <a:gd name="connsiteX270" fmla="*/ 11668654 w 11725275"/>
              <a:gd name="connsiteY270" fmla="*/ 408782 h 2405063"/>
              <a:gd name="connsiteX271" fmla="*/ 11656483 w 11725275"/>
              <a:gd name="connsiteY271" fmla="*/ 411956 h 2405063"/>
              <a:gd name="connsiteX272" fmla="*/ 11643254 w 11725275"/>
              <a:gd name="connsiteY272" fmla="*/ 414338 h 2405063"/>
              <a:gd name="connsiteX273" fmla="*/ 11627908 w 11725275"/>
              <a:gd name="connsiteY273" fmla="*/ 416719 h 2405063"/>
              <a:gd name="connsiteX274" fmla="*/ 11611504 w 11725275"/>
              <a:gd name="connsiteY274" fmla="*/ 418307 h 2405063"/>
              <a:gd name="connsiteX275" fmla="*/ 11594042 w 11725275"/>
              <a:gd name="connsiteY275" fmla="*/ 419894 h 2405063"/>
              <a:gd name="connsiteX276" fmla="*/ 11574992 w 11725275"/>
              <a:gd name="connsiteY276" fmla="*/ 420688 h 2405063"/>
              <a:gd name="connsiteX277" fmla="*/ 11554354 w 11725275"/>
              <a:gd name="connsiteY277" fmla="*/ 422275 h 2405063"/>
              <a:gd name="connsiteX278" fmla="*/ 11531600 w 11725275"/>
              <a:gd name="connsiteY278" fmla="*/ 422275 h 2405063"/>
              <a:gd name="connsiteX279" fmla="*/ 11482917 w 11725275"/>
              <a:gd name="connsiteY279" fmla="*/ 420688 h 2405063"/>
              <a:gd name="connsiteX280" fmla="*/ 11426825 w 11725275"/>
              <a:gd name="connsiteY280" fmla="*/ 419100 h 2405063"/>
              <a:gd name="connsiteX281" fmla="*/ 11368617 w 11725275"/>
              <a:gd name="connsiteY281" fmla="*/ 416719 h 2405063"/>
              <a:gd name="connsiteX282" fmla="*/ 11308292 w 11725275"/>
              <a:gd name="connsiteY282" fmla="*/ 413544 h 2405063"/>
              <a:gd name="connsiteX283" fmla="*/ 11246908 w 11725275"/>
              <a:gd name="connsiteY283" fmla="*/ 411956 h 2405063"/>
              <a:gd name="connsiteX284" fmla="*/ 11184467 w 11725275"/>
              <a:gd name="connsiteY284" fmla="*/ 409575 h 2405063"/>
              <a:gd name="connsiteX285" fmla="*/ 11121496 w 11725275"/>
              <a:gd name="connsiteY285" fmla="*/ 408782 h 2405063"/>
              <a:gd name="connsiteX286" fmla="*/ 11057467 w 11725275"/>
              <a:gd name="connsiteY286" fmla="*/ 407988 h 2405063"/>
              <a:gd name="connsiteX287" fmla="*/ 10993967 w 11725275"/>
              <a:gd name="connsiteY287" fmla="*/ 407194 h 2405063"/>
              <a:gd name="connsiteX288" fmla="*/ 10929408 w 11725275"/>
              <a:gd name="connsiteY288" fmla="*/ 407194 h 2405063"/>
              <a:gd name="connsiteX289" fmla="*/ 10864321 w 11725275"/>
              <a:gd name="connsiteY289" fmla="*/ 406400 h 2405063"/>
              <a:gd name="connsiteX290" fmla="*/ 10799762 w 11725275"/>
              <a:gd name="connsiteY290" fmla="*/ 406400 h 2405063"/>
              <a:gd name="connsiteX291" fmla="*/ 10735204 w 11725275"/>
              <a:gd name="connsiteY291" fmla="*/ 406400 h 2405063"/>
              <a:gd name="connsiteX292" fmla="*/ 10670646 w 11725275"/>
              <a:gd name="connsiteY292" fmla="*/ 406400 h 2405063"/>
              <a:gd name="connsiteX293" fmla="*/ 10607146 w 11725275"/>
              <a:gd name="connsiteY293" fmla="*/ 406400 h 2405063"/>
              <a:gd name="connsiteX294" fmla="*/ 10544175 w 11725275"/>
              <a:gd name="connsiteY294" fmla="*/ 406400 h 2405063"/>
              <a:gd name="connsiteX295" fmla="*/ 10482262 w 11725275"/>
              <a:gd name="connsiteY295" fmla="*/ 406400 h 2405063"/>
              <a:gd name="connsiteX296" fmla="*/ 10420879 w 11725275"/>
              <a:gd name="connsiteY296" fmla="*/ 406400 h 2405063"/>
              <a:gd name="connsiteX297" fmla="*/ 9417579 w 11725275"/>
              <a:gd name="connsiteY297" fmla="*/ 411956 h 2405063"/>
              <a:gd name="connsiteX298" fmla="*/ 9337675 w 11725275"/>
              <a:gd name="connsiteY298" fmla="*/ 412750 h 2405063"/>
              <a:gd name="connsiteX299" fmla="*/ 9282642 w 11725275"/>
              <a:gd name="connsiteY299" fmla="*/ 411163 h 2405063"/>
              <a:gd name="connsiteX300" fmla="*/ 9246129 w 11725275"/>
              <a:gd name="connsiteY300" fmla="*/ 408782 h 2405063"/>
              <a:gd name="connsiteX301" fmla="*/ 9223375 w 11725275"/>
              <a:gd name="connsiteY301" fmla="*/ 406400 h 2405063"/>
              <a:gd name="connsiteX302" fmla="*/ 9207500 w 11725275"/>
              <a:gd name="connsiteY302" fmla="*/ 402432 h 2405063"/>
              <a:gd name="connsiteX303" fmla="*/ 9193212 w 11725275"/>
              <a:gd name="connsiteY303" fmla="*/ 400844 h 2405063"/>
              <a:gd name="connsiteX304" fmla="*/ 9185275 w 11725275"/>
              <a:gd name="connsiteY304" fmla="*/ 398463 h 2405063"/>
              <a:gd name="connsiteX305" fmla="*/ 9175750 w 11725275"/>
              <a:gd name="connsiteY305" fmla="*/ 398463 h 2405063"/>
              <a:gd name="connsiteX306" fmla="*/ 9163050 w 11725275"/>
              <a:gd name="connsiteY306" fmla="*/ 397669 h 2405063"/>
              <a:gd name="connsiteX307" fmla="*/ 9147704 w 11725275"/>
              <a:gd name="connsiteY307" fmla="*/ 397669 h 2405063"/>
              <a:gd name="connsiteX308" fmla="*/ 9130242 w 11725275"/>
              <a:gd name="connsiteY308" fmla="*/ 398463 h 2405063"/>
              <a:gd name="connsiteX309" fmla="*/ 9114896 w 11725275"/>
              <a:gd name="connsiteY309" fmla="*/ 399256 h 2405063"/>
              <a:gd name="connsiteX310" fmla="*/ 9101138 w 11725275"/>
              <a:gd name="connsiteY310" fmla="*/ 401638 h 2405063"/>
              <a:gd name="connsiteX311" fmla="*/ 9086850 w 11725275"/>
              <a:gd name="connsiteY311" fmla="*/ 403225 h 2405063"/>
              <a:gd name="connsiteX312" fmla="*/ 9070975 w 11725275"/>
              <a:gd name="connsiteY312" fmla="*/ 404813 h 2405063"/>
              <a:gd name="connsiteX313" fmla="*/ 9051925 w 11725275"/>
              <a:gd name="connsiteY313" fmla="*/ 406400 h 2405063"/>
              <a:gd name="connsiteX314" fmla="*/ 9028642 w 11725275"/>
              <a:gd name="connsiteY314" fmla="*/ 407988 h 2405063"/>
              <a:gd name="connsiteX315" fmla="*/ 8999008 w 11725275"/>
              <a:gd name="connsiteY315" fmla="*/ 408782 h 2405063"/>
              <a:gd name="connsiteX316" fmla="*/ 8617479 w 11725275"/>
              <a:gd name="connsiteY316" fmla="*/ 407194 h 2405063"/>
              <a:gd name="connsiteX317" fmla="*/ 8569854 w 11725275"/>
              <a:gd name="connsiteY317" fmla="*/ 406400 h 2405063"/>
              <a:gd name="connsiteX318" fmla="*/ 8528050 w 11725275"/>
              <a:gd name="connsiteY318" fmla="*/ 406400 h 2405063"/>
              <a:gd name="connsiteX319" fmla="*/ 8489950 w 11725275"/>
              <a:gd name="connsiteY319" fmla="*/ 407988 h 2405063"/>
              <a:gd name="connsiteX320" fmla="*/ 8453967 w 11725275"/>
              <a:gd name="connsiteY320" fmla="*/ 409575 h 2405063"/>
              <a:gd name="connsiteX321" fmla="*/ 8417454 w 11725275"/>
              <a:gd name="connsiteY321" fmla="*/ 413544 h 2405063"/>
              <a:gd name="connsiteX322" fmla="*/ 8379354 w 11725275"/>
              <a:gd name="connsiteY322" fmla="*/ 416719 h 2405063"/>
              <a:gd name="connsiteX323" fmla="*/ 8337550 w 11725275"/>
              <a:gd name="connsiteY323" fmla="*/ 418307 h 2405063"/>
              <a:gd name="connsiteX324" fmla="*/ 8289925 w 11725275"/>
              <a:gd name="connsiteY324" fmla="*/ 419894 h 2405063"/>
              <a:gd name="connsiteX325" fmla="*/ 7835371 w 11725275"/>
              <a:gd name="connsiteY325" fmla="*/ 430213 h 2405063"/>
              <a:gd name="connsiteX326" fmla="*/ 7823200 w 11725275"/>
              <a:gd name="connsiteY326" fmla="*/ 431007 h 2405063"/>
              <a:gd name="connsiteX327" fmla="*/ 7815792 w 11725275"/>
              <a:gd name="connsiteY327" fmla="*/ 432594 h 2405063"/>
              <a:gd name="connsiteX328" fmla="*/ 7812088 w 11725275"/>
              <a:gd name="connsiteY328" fmla="*/ 432594 h 2405063"/>
              <a:gd name="connsiteX329" fmla="*/ 7809971 w 11725275"/>
              <a:gd name="connsiteY329" fmla="*/ 433388 h 2405063"/>
              <a:gd name="connsiteX330" fmla="*/ 7806796 w 11725275"/>
              <a:gd name="connsiteY330" fmla="*/ 433388 h 2405063"/>
              <a:gd name="connsiteX331" fmla="*/ 7801504 w 11725275"/>
              <a:gd name="connsiteY331" fmla="*/ 434975 h 2405063"/>
              <a:gd name="connsiteX332" fmla="*/ 7793038 w 11725275"/>
              <a:gd name="connsiteY332" fmla="*/ 438150 h 2405063"/>
              <a:gd name="connsiteX333" fmla="*/ 7778221 w 11725275"/>
              <a:gd name="connsiteY333" fmla="*/ 441325 h 2405063"/>
              <a:gd name="connsiteX334" fmla="*/ 7772400 w 11725275"/>
              <a:gd name="connsiteY334" fmla="*/ 443706 h 2405063"/>
              <a:gd name="connsiteX335" fmla="*/ 7764463 w 11725275"/>
              <a:gd name="connsiteY335" fmla="*/ 446088 h 2405063"/>
              <a:gd name="connsiteX336" fmla="*/ 7757054 w 11725275"/>
              <a:gd name="connsiteY336" fmla="*/ 447675 h 2405063"/>
              <a:gd name="connsiteX337" fmla="*/ 7752821 w 11725275"/>
              <a:gd name="connsiteY337" fmla="*/ 450056 h 2405063"/>
              <a:gd name="connsiteX338" fmla="*/ 7727950 w 11725275"/>
              <a:gd name="connsiteY338" fmla="*/ 457994 h 2405063"/>
              <a:gd name="connsiteX339" fmla="*/ 7734829 w 11725275"/>
              <a:gd name="connsiteY339" fmla="*/ 460375 h 2405063"/>
              <a:gd name="connsiteX340" fmla="*/ 7741709 w 11725275"/>
              <a:gd name="connsiteY340" fmla="*/ 461169 h 2405063"/>
              <a:gd name="connsiteX341" fmla="*/ 7748059 w 11725275"/>
              <a:gd name="connsiteY341" fmla="*/ 462757 h 2405063"/>
              <a:gd name="connsiteX342" fmla="*/ 7755467 w 11725275"/>
              <a:gd name="connsiteY342" fmla="*/ 463550 h 2405063"/>
              <a:gd name="connsiteX343" fmla="*/ 7762346 w 11725275"/>
              <a:gd name="connsiteY343" fmla="*/ 465931 h 2405063"/>
              <a:gd name="connsiteX344" fmla="*/ 7769225 w 11725275"/>
              <a:gd name="connsiteY344" fmla="*/ 467519 h 2405063"/>
              <a:gd name="connsiteX345" fmla="*/ 7890934 w 11725275"/>
              <a:gd name="connsiteY345" fmla="*/ 477044 h 2405063"/>
              <a:gd name="connsiteX346" fmla="*/ 7886171 w 11725275"/>
              <a:gd name="connsiteY346" fmla="*/ 476250 h 2405063"/>
              <a:gd name="connsiteX347" fmla="*/ 7875059 w 11725275"/>
              <a:gd name="connsiteY347" fmla="*/ 472281 h 2405063"/>
              <a:gd name="connsiteX348" fmla="*/ 7868179 w 11725275"/>
              <a:gd name="connsiteY348" fmla="*/ 468313 h 2405063"/>
              <a:gd name="connsiteX349" fmla="*/ 7861829 w 11725275"/>
              <a:gd name="connsiteY349" fmla="*/ 462757 h 2405063"/>
              <a:gd name="connsiteX350" fmla="*/ 7858654 w 11725275"/>
              <a:gd name="connsiteY350" fmla="*/ 459581 h 2405063"/>
              <a:gd name="connsiteX351" fmla="*/ 7856009 w 11725275"/>
              <a:gd name="connsiteY351" fmla="*/ 455613 h 2405063"/>
              <a:gd name="connsiteX352" fmla="*/ 7853892 w 11725275"/>
              <a:gd name="connsiteY352" fmla="*/ 450850 h 2405063"/>
              <a:gd name="connsiteX353" fmla="*/ 7852304 w 11725275"/>
              <a:gd name="connsiteY353" fmla="*/ 446088 h 2405063"/>
              <a:gd name="connsiteX354" fmla="*/ 7868179 w 11725275"/>
              <a:gd name="connsiteY354" fmla="*/ 449263 h 2405063"/>
              <a:gd name="connsiteX355" fmla="*/ 7886171 w 11725275"/>
              <a:gd name="connsiteY355" fmla="*/ 451644 h 2405063"/>
              <a:gd name="connsiteX356" fmla="*/ 7904163 w 11725275"/>
              <a:gd name="connsiteY356" fmla="*/ 454819 h 2405063"/>
              <a:gd name="connsiteX357" fmla="*/ 7922684 w 11725275"/>
              <a:gd name="connsiteY357" fmla="*/ 456406 h 2405063"/>
              <a:gd name="connsiteX358" fmla="*/ 7942263 w 11725275"/>
              <a:gd name="connsiteY358" fmla="*/ 457994 h 2405063"/>
              <a:gd name="connsiteX359" fmla="*/ 7961313 w 11725275"/>
              <a:gd name="connsiteY359" fmla="*/ 460375 h 2405063"/>
              <a:gd name="connsiteX360" fmla="*/ 7980363 w 11725275"/>
              <a:gd name="connsiteY360" fmla="*/ 461963 h 2405063"/>
              <a:gd name="connsiteX361" fmla="*/ 7999413 w 11725275"/>
              <a:gd name="connsiteY361" fmla="*/ 463550 h 2405063"/>
              <a:gd name="connsiteX362" fmla="*/ 8001529 w 11725275"/>
              <a:gd name="connsiteY362" fmla="*/ 466725 h 2405063"/>
              <a:gd name="connsiteX363" fmla="*/ 8002588 w 11725275"/>
              <a:gd name="connsiteY363" fmla="*/ 469107 h 2405063"/>
              <a:gd name="connsiteX364" fmla="*/ 8002588 w 11725275"/>
              <a:gd name="connsiteY364" fmla="*/ 471488 h 2405063"/>
              <a:gd name="connsiteX365" fmla="*/ 8001000 w 11725275"/>
              <a:gd name="connsiteY365" fmla="*/ 473075 h 2405063"/>
              <a:gd name="connsiteX366" fmla="*/ 7996767 w 11725275"/>
              <a:gd name="connsiteY366" fmla="*/ 473869 h 2405063"/>
              <a:gd name="connsiteX367" fmla="*/ 7989888 w 11725275"/>
              <a:gd name="connsiteY367" fmla="*/ 473869 h 2405063"/>
              <a:gd name="connsiteX368" fmla="*/ 7983538 w 11725275"/>
              <a:gd name="connsiteY368" fmla="*/ 473869 h 2405063"/>
              <a:gd name="connsiteX369" fmla="*/ 7979304 w 11725275"/>
              <a:gd name="connsiteY369" fmla="*/ 474663 h 2405063"/>
              <a:gd name="connsiteX370" fmla="*/ 7977717 w 11725275"/>
              <a:gd name="connsiteY370" fmla="*/ 476250 h 2405063"/>
              <a:gd name="connsiteX371" fmla="*/ 7976659 w 11725275"/>
              <a:gd name="connsiteY371" fmla="*/ 477838 h 2405063"/>
              <a:gd name="connsiteX372" fmla="*/ 7978246 w 11725275"/>
              <a:gd name="connsiteY372" fmla="*/ 479425 h 2405063"/>
              <a:gd name="connsiteX373" fmla="*/ 7980363 w 11725275"/>
              <a:gd name="connsiteY373" fmla="*/ 483394 h 2405063"/>
              <a:gd name="connsiteX374" fmla="*/ 8004704 w 11725275"/>
              <a:gd name="connsiteY374" fmla="*/ 482600 h 2405063"/>
              <a:gd name="connsiteX375" fmla="*/ 8023225 w 11725275"/>
              <a:gd name="connsiteY375" fmla="*/ 482600 h 2405063"/>
              <a:gd name="connsiteX376" fmla="*/ 8037513 w 11725275"/>
              <a:gd name="connsiteY376" fmla="*/ 481013 h 2405063"/>
              <a:gd name="connsiteX377" fmla="*/ 8050213 w 11725275"/>
              <a:gd name="connsiteY377" fmla="*/ 478631 h 2405063"/>
              <a:gd name="connsiteX378" fmla="*/ 8061325 w 11725275"/>
              <a:gd name="connsiteY378" fmla="*/ 476250 h 2405063"/>
              <a:gd name="connsiteX379" fmla="*/ 8071909 w 11725275"/>
              <a:gd name="connsiteY379" fmla="*/ 472281 h 2405063"/>
              <a:gd name="connsiteX380" fmla="*/ 8085137 w 11725275"/>
              <a:gd name="connsiteY380" fmla="*/ 467519 h 2405063"/>
              <a:gd name="connsiteX381" fmla="*/ 8102071 w 11725275"/>
              <a:gd name="connsiteY381" fmla="*/ 461169 h 2405063"/>
              <a:gd name="connsiteX382" fmla="*/ 8117417 w 11725275"/>
              <a:gd name="connsiteY382" fmla="*/ 454819 h 2405063"/>
              <a:gd name="connsiteX383" fmla="*/ 8124524 w 11725275"/>
              <a:gd name="connsiteY383" fmla="*/ 451858 h 2405063"/>
              <a:gd name="connsiteX384" fmla="*/ 8128529 w 11725275"/>
              <a:gd name="connsiteY384" fmla="*/ 455613 h 2405063"/>
              <a:gd name="connsiteX385" fmla="*/ 8130646 w 11725275"/>
              <a:gd name="connsiteY385" fmla="*/ 457994 h 2405063"/>
              <a:gd name="connsiteX386" fmla="*/ 8130646 w 11725275"/>
              <a:gd name="connsiteY386" fmla="*/ 459581 h 2405063"/>
              <a:gd name="connsiteX387" fmla="*/ 8130117 w 11725275"/>
              <a:gd name="connsiteY387" fmla="*/ 461169 h 2405063"/>
              <a:gd name="connsiteX388" fmla="*/ 8128000 w 11725275"/>
              <a:gd name="connsiteY388" fmla="*/ 461963 h 2405063"/>
              <a:gd name="connsiteX389" fmla="*/ 8124825 w 11725275"/>
              <a:gd name="connsiteY389" fmla="*/ 465138 h 2405063"/>
              <a:gd name="connsiteX390" fmla="*/ 8122709 w 11725275"/>
              <a:gd name="connsiteY390" fmla="*/ 468313 h 2405063"/>
              <a:gd name="connsiteX391" fmla="*/ 8119533 w 11725275"/>
              <a:gd name="connsiteY391" fmla="*/ 474663 h 2405063"/>
              <a:gd name="connsiteX392" fmla="*/ 8115829 w 11725275"/>
              <a:gd name="connsiteY392" fmla="*/ 484981 h 2405063"/>
              <a:gd name="connsiteX393" fmla="*/ 8112654 w 11725275"/>
              <a:gd name="connsiteY393" fmla="*/ 493713 h 2405063"/>
              <a:gd name="connsiteX394" fmla="*/ 8111067 w 11725275"/>
              <a:gd name="connsiteY394" fmla="*/ 497682 h 2405063"/>
              <a:gd name="connsiteX395" fmla="*/ 8110009 w 11725275"/>
              <a:gd name="connsiteY395" fmla="*/ 500063 h 2405063"/>
              <a:gd name="connsiteX396" fmla="*/ 8111067 w 11725275"/>
              <a:gd name="connsiteY396" fmla="*/ 502444 h 2405063"/>
              <a:gd name="connsiteX397" fmla="*/ 8112654 w 11725275"/>
              <a:gd name="connsiteY397" fmla="*/ 504032 h 2405063"/>
              <a:gd name="connsiteX398" fmla="*/ 8115300 w 11725275"/>
              <a:gd name="connsiteY398" fmla="*/ 505619 h 2405063"/>
              <a:gd name="connsiteX399" fmla="*/ 8119533 w 11725275"/>
              <a:gd name="connsiteY399" fmla="*/ 506413 h 2405063"/>
              <a:gd name="connsiteX400" fmla="*/ 8125354 w 11725275"/>
              <a:gd name="connsiteY400" fmla="*/ 508000 h 2405063"/>
              <a:gd name="connsiteX401" fmla="*/ 8134350 w 11725275"/>
              <a:gd name="connsiteY401" fmla="*/ 508794 h 2405063"/>
              <a:gd name="connsiteX402" fmla="*/ 8157104 w 11725275"/>
              <a:gd name="connsiteY402" fmla="*/ 509588 h 2405063"/>
              <a:gd name="connsiteX403" fmla="*/ 8190971 w 11725275"/>
              <a:gd name="connsiteY403" fmla="*/ 509588 h 2405063"/>
              <a:gd name="connsiteX404" fmla="*/ 8195733 w 11725275"/>
              <a:gd name="connsiteY404" fmla="*/ 500856 h 2405063"/>
              <a:gd name="connsiteX405" fmla="*/ 8198909 w 11725275"/>
              <a:gd name="connsiteY405" fmla="*/ 493713 h 2405063"/>
              <a:gd name="connsiteX406" fmla="*/ 8201025 w 11725275"/>
              <a:gd name="connsiteY406" fmla="*/ 490538 h 2405063"/>
              <a:gd name="connsiteX407" fmla="*/ 8204200 w 11725275"/>
              <a:gd name="connsiteY407" fmla="*/ 488950 h 2405063"/>
              <a:gd name="connsiteX408" fmla="*/ 8207904 w 11725275"/>
              <a:gd name="connsiteY408" fmla="*/ 487363 h 2405063"/>
              <a:gd name="connsiteX409" fmla="*/ 8213725 w 11725275"/>
              <a:gd name="connsiteY409" fmla="*/ 486569 h 2405063"/>
              <a:gd name="connsiteX410" fmla="*/ 8221663 w 11725275"/>
              <a:gd name="connsiteY410" fmla="*/ 484981 h 2405063"/>
              <a:gd name="connsiteX411" fmla="*/ 8232775 w 11725275"/>
              <a:gd name="connsiteY411" fmla="*/ 484981 h 2405063"/>
              <a:gd name="connsiteX412" fmla="*/ 8246533 w 11725275"/>
              <a:gd name="connsiteY412" fmla="*/ 484981 h 2405063"/>
              <a:gd name="connsiteX413" fmla="*/ 8263467 w 11725275"/>
              <a:gd name="connsiteY413" fmla="*/ 487363 h 2405063"/>
              <a:gd name="connsiteX414" fmla="*/ 8311091 w 11725275"/>
              <a:gd name="connsiteY414" fmla="*/ 490538 h 2405063"/>
              <a:gd name="connsiteX415" fmla="*/ 8378296 w 11725275"/>
              <a:gd name="connsiteY415" fmla="*/ 496094 h 2405063"/>
              <a:gd name="connsiteX416" fmla="*/ 8374063 w 11725275"/>
              <a:gd name="connsiteY416" fmla="*/ 492919 h 2405063"/>
              <a:gd name="connsiteX417" fmla="*/ 8369829 w 11725275"/>
              <a:gd name="connsiteY417" fmla="*/ 488950 h 2405063"/>
              <a:gd name="connsiteX418" fmla="*/ 8365067 w 11725275"/>
              <a:gd name="connsiteY418" fmla="*/ 486569 h 2405063"/>
              <a:gd name="connsiteX419" fmla="*/ 8360304 w 11725275"/>
              <a:gd name="connsiteY419" fmla="*/ 483394 h 2405063"/>
              <a:gd name="connsiteX420" fmla="*/ 8349191 w 11725275"/>
              <a:gd name="connsiteY420" fmla="*/ 478631 h 2405063"/>
              <a:gd name="connsiteX421" fmla="*/ 8337550 w 11725275"/>
              <a:gd name="connsiteY421" fmla="*/ 476250 h 2405063"/>
              <a:gd name="connsiteX422" fmla="*/ 8307917 w 11725275"/>
              <a:gd name="connsiteY422" fmla="*/ 472281 h 2405063"/>
              <a:gd name="connsiteX423" fmla="*/ 8271933 w 11725275"/>
              <a:gd name="connsiteY423" fmla="*/ 469107 h 2405063"/>
              <a:gd name="connsiteX424" fmla="*/ 8280929 w 11725275"/>
              <a:gd name="connsiteY424" fmla="*/ 466725 h 2405063"/>
              <a:gd name="connsiteX425" fmla="*/ 8290983 w 11725275"/>
              <a:gd name="connsiteY425" fmla="*/ 465138 h 2405063"/>
              <a:gd name="connsiteX426" fmla="*/ 8303683 w 11725275"/>
              <a:gd name="connsiteY426" fmla="*/ 463550 h 2405063"/>
              <a:gd name="connsiteX427" fmla="*/ 8316913 w 11725275"/>
              <a:gd name="connsiteY427" fmla="*/ 463550 h 2405063"/>
              <a:gd name="connsiteX428" fmla="*/ 8347604 w 11725275"/>
              <a:gd name="connsiteY428" fmla="*/ 463550 h 2405063"/>
              <a:gd name="connsiteX429" fmla="*/ 8380413 w 11725275"/>
              <a:gd name="connsiteY429" fmla="*/ 465931 h 2405063"/>
              <a:gd name="connsiteX430" fmla="*/ 8414279 w 11725275"/>
              <a:gd name="connsiteY430" fmla="*/ 469107 h 2405063"/>
              <a:gd name="connsiteX431" fmla="*/ 8447088 w 11725275"/>
              <a:gd name="connsiteY431" fmla="*/ 473075 h 2405063"/>
              <a:gd name="connsiteX432" fmla="*/ 8478308 w 11725275"/>
              <a:gd name="connsiteY432" fmla="*/ 478631 h 2405063"/>
              <a:gd name="connsiteX433" fmla="*/ 8503179 w 11725275"/>
              <a:gd name="connsiteY433" fmla="*/ 484981 h 2405063"/>
              <a:gd name="connsiteX434" fmla="*/ 8460317 w 11725275"/>
              <a:gd name="connsiteY434" fmla="*/ 492125 h 2405063"/>
              <a:gd name="connsiteX435" fmla="*/ 8456612 w 11725275"/>
              <a:gd name="connsiteY435" fmla="*/ 493713 h 2405063"/>
              <a:gd name="connsiteX436" fmla="*/ 8454496 w 11725275"/>
              <a:gd name="connsiteY436" fmla="*/ 495300 h 2405063"/>
              <a:gd name="connsiteX437" fmla="*/ 8453438 w 11725275"/>
              <a:gd name="connsiteY437" fmla="*/ 497682 h 2405063"/>
              <a:gd name="connsiteX438" fmla="*/ 8451850 w 11725275"/>
              <a:gd name="connsiteY438" fmla="*/ 499269 h 2405063"/>
              <a:gd name="connsiteX439" fmla="*/ 8448675 w 11725275"/>
              <a:gd name="connsiteY439" fmla="*/ 504825 h 2405063"/>
              <a:gd name="connsiteX440" fmla="*/ 8443912 w 11725275"/>
              <a:gd name="connsiteY440" fmla="*/ 514350 h 2405063"/>
              <a:gd name="connsiteX441" fmla="*/ 8559271 w 11725275"/>
              <a:gd name="connsiteY441" fmla="*/ 500063 h 2405063"/>
              <a:gd name="connsiteX442" fmla="*/ 8593138 w 11725275"/>
              <a:gd name="connsiteY442" fmla="*/ 490538 h 2405063"/>
              <a:gd name="connsiteX443" fmla="*/ 8620125 w 11725275"/>
              <a:gd name="connsiteY443" fmla="*/ 483394 h 2405063"/>
              <a:gd name="connsiteX444" fmla="*/ 8641292 w 11725275"/>
              <a:gd name="connsiteY444" fmla="*/ 478631 h 2405063"/>
              <a:gd name="connsiteX445" fmla="*/ 8658225 w 11725275"/>
              <a:gd name="connsiteY445" fmla="*/ 474663 h 2405063"/>
              <a:gd name="connsiteX446" fmla="*/ 8670925 w 11725275"/>
              <a:gd name="connsiteY446" fmla="*/ 473869 h 2405063"/>
              <a:gd name="connsiteX447" fmla="*/ 8680979 w 11725275"/>
              <a:gd name="connsiteY447" fmla="*/ 473075 h 2405063"/>
              <a:gd name="connsiteX448" fmla="*/ 8688917 w 11725275"/>
              <a:gd name="connsiteY448" fmla="*/ 473869 h 2405063"/>
              <a:gd name="connsiteX449" fmla="*/ 8695796 w 11725275"/>
              <a:gd name="connsiteY449" fmla="*/ 476250 h 2405063"/>
              <a:gd name="connsiteX450" fmla="*/ 8709554 w 11725275"/>
              <a:gd name="connsiteY450" fmla="*/ 482600 h 2405063"/>
              <a:gd name="connsiteX451" fmla="*/ 8729662 w 11725275"/>
              <a:gd name="connsiteY451" fmla="*/ 488950 h 2405063"/>
              <a:gd name="connsiteX452" fmla="*/ 8743950 w 11725275"/>
              <a:gd name="connsiteY452" fmla="*/ 492919 h 2405063"/>
              <a:gd name="connsiteX453" fmla="*/ 8763000 w 11725275"/>
              <a:gd name="connsiteY453" fmla="*/ 495300 h 2405063"/>
              <a:gd name="connsiteX454" fmla="*/ 8787342 w 11725275"/>
              <a:gd name="connsiteY454" fmla="*/ 498475 h 2405063"/>
              <a:gd name="connsiteX455" fmla="*/ 8817504 w 11725275"/>
              <a:gd name="connsiteY455" fmla="*/ 499269 h 2405063"/>
              <a:gd name="connsiteX456" fmla="*/ 8841846 w 11725275"/>
              <a:gd name="connsiteY456" fmla="*/ 499269 h 2405063"/>
              <a:gd name="connsiteX457" fmla="*/ 8871479 w 11725275"/>
              <a:gd name="connsiteY457" fmla="*/ 498475 h 2405063"/>
              <a:gd name="connsiteX458" fmla="*/ 8905875 w 11725275"/>
              <a:gd name="connsiteY458" fmla="*/ 497682 h 2405063"/>
              <a:gd name="connsiteX459" fmla="*/ 8941858 w 11725275"/>
              <a:gd name="connsiteY459" fmla="*/ 496094 h 2405063"/>
              <a:gd name="connsiteX460" fmla="*/ 8977312 w 11725275"/>
              <a:gd name="connsiteY460" fmla="*/ 495300 h 2405063"/>
              <a:gd name="connsiteX461" fmla="*/ 9009592 w 11725275"/>
              <a:gd name="connsiteY461" fmla="*/ 496094 h 2405063"/>
              <a:gd name="connsiteX462" fmla="*/ 9023879 w 11725275"/>
              <a:gd name="connsiteY462" fmla="*/ 497682 h 2405063"/>
              <a:gd name="connsiteX463" fmla="*/ 9037108 w 11725275"/>
              <a:gd name="connsiteY463" fmla="*/ 499269 h 2405063"/>
              <a:gd name="connsiteX464" fmla="*/ 9048221 w 11725275"/>
              <a:gd name="connsiteY464" fmla="*/ 500856 h 2405063"/>
              <a:gd name="connsiteX465" fmla="*/ 9057217 w 11725275"/>
              <a:gd name="connsiteY465" fmla="*/ 504032 h 2405063"/>
              <a:gd name="connsiteX466" fmla="*/ 9069388 w 11725275"/>
              <a:gd name="connsiteY466" fmla="*/ 515144 h 2405063"/>
              <a:gd name="connsiteX467" fmla="*/ 9082088 w 11725275"/>
              <a:gd name="connsiteY467" fmla="*/ 509588 h 2405063"/>
              <a:gd name="connsiteX468" fmla="*/ 9095317 w 11725275"/>
              <a:gd name="connsiteY468" fmla="*/ 504825 h 2405063"/>
              <a:gd name="connsiteX469" fmla="*/ 9109075 w 11725275"/>
              <a:gd name="connsiteY469" fmla="*/ 500856 h 2405063"/>
              <a:gd name="connsiteX470" fmla="*/ 9123892 w 11725275"/>
              <a:gd name="connsiteY470" fmla="*/ 498475 h 2405063"/>
              <a:gd name="connsiteX471" fmla="*/ 9138179 w 11725275"/>
              <a:gd name="connsiteY471" fmla="*/ 496094 h 2405063"/>
              <a:gd name="connsiteX472" fmla="*/ 9153525 w 11725275"/>
              <a:gd name="connsiteY472" fmla="*/ 494506 h 2405063"/>
              <a:gd name="connsiteX473" fmla="*/ 9169929 w 11725275"/>
              <a:gd name="connsiteY473" fmla="*/ 494506 h 2405063"/>
              <a:gd name="connsiteX474" fmla="*/ 9186862 w 11725275"/>
              <a:gd name="connsiteY474" fmla="*/ 494506 h 2405063"/>
              <a:gd name="connsiteX475" fmla="*/ 9221788 w 11725275"/>
              <a:gd name="connsiteY475" fmla="*/ 495300 h 2405063"/>
              <a:gd name="connsiteX476" fmla="*/ 9259358 w 11725275"/>
              <a:gd name="connsiteY476" fmla="*/ 497682 h 2405063"/>
              <a:gd name="connsiteX477" fmla="*/ 9299046 w 11725275"/>
              <a:gd name="connsiteY477" fmla="*/ 499269 h 2405063"/>
              <a:gd name="connsiteX478" fmla="*/ 9340850 w 11725275"/>
              <a:gd name="connsiteY478" fmla="*/ 500856 h 2405063"/>
              <a:gd name="connsiteX479" fmla="*/ 9338204 w 11725275"/>
              <a:gd name="connsiteY479" fmla="*/ 471488 h 2405063"/>
              <a:gd name="connsiteX480" fmla="*/ 9463088 w 11725275"/>
              <a:gd name="connsiteY480" fmla="*/ 469107 h 2405063"/>
              <a:gd name="connsiteX481" fmla="*/ 9454092 w 11725275"/>
              <a:gd name="connsiteY481" fmla="*/ 483394 h 2405063"/>
              <a:gd name="connsiteX482" fmla="*/ 9449329 w 11725275"/>
              <a:gd name="connsiteY482" fmla="*/ 489744 h 2405063"/>
              <a:gd name="connsiteX483" fmla="*/ 9447742 w 11725275"/>
              <a:gd name="connsiteY483" fmla="*/ 490538 h 2405063"/>
              <a:gd name="connsiteX484" fmla="*/ 9446154 w 11725275"/>
              <a:gd name="connsiteY484" fmla="*/ 490538 h 2405063"/>
              <a:gd name="connsiteX485" fmla="*/ 9445625 w 11725275"/>
              <a:gd name="connsiteY485" fmla="*/ 489744 h 2405063"/>
              <a:gd name="connsiteX486" fmla="*/ 9444567 w 11725275"/>
              <a:gd name="connsiteY486" fmla="*/ 488950 h 2405063"/>
              <a:gd name="connsiteX487" fmla="*/ 9444038 w 11725275"/>
              <a:gd name="connsiteY487" fmla="*/ 488950 h 2405063"/>
              <a:gd name="connsiteX488" fmla="*/ 9442450 w 11725275"/>
              <a:gd name="connsiteY488" fmla="*/ 488950 h 2405063"/>
              <a:gd name="connsiteX489" fmla="*/ 9440862 w 11725275"/>
              <a:gd name="connsiteY489" fmla="*/ 489744 h 2405063"/>
              <a:gd name="connsiteX490" fmla="*/ 9435042 w 11725275"/>
              <a:gd name="connsiteY490" fmla="*/ 496094 h 2405063"/>
              <a:gd name="connsiteX491" fmla="*/ 9424988 w 11725275"/>
              <a:gd name="connsiteY491" fmla="*/ 509588 h 2405063"/>
              <a:gd name="connsiteX492" fmla="*/ 9463617 w 11725275"/>
              <a:gd name="connsiteY492" fmla="*/ 509588 h 2405063"/>
              <a:gd name="connsiteX493" fmla="*/ 9488488 w 11725275"/>
              <a:gd name="connsiteY493" fmla="*/ 509588 h 2405063"/>
              <a:gd name="connsiteX494" fmla="*/ 9497483 w 11725275"/>
              <a:gd name="connsiteY494" fmla="*/ 509588 h 2405063"/>
              <a:gd name="connsiteX495" fmla="*/ 9503833 w 11725275"/>
              <a:gd name="connsiteY495" fmla="*/ 510381 h 2405063"/>
              <a:gd name="connsiteX496" fmla="*/ 9508596 w 11725275"/>
              <a:gd name="connsiteY496" fmla="*/ 511969 h 2405063"/>
              <a:gd name="connsiteX497" fmla="*/ 9512300 w 11725275"/>
              <a:gd name="connsiteY497" fmla="*/ 513557 h 2405063"/>
              <a:gd name="connsiteX498" fmla="*/ 9514417 w 11725275"/>
              <a:gd name="connsiteY498" fmla="*/ 515144 h 2405063"/>
              <a:gd name="connsiteX499" fmla="*/ 9516004 w 11725275"/>
              <a:gd name="connsiteY499" fmla="*/ 516731 h 2405063"/>
              <a:gd name="connsiteX500" fmla="*/ 9516533 w 11725275"/>
              <a:gd name="connsiteY500" fmla="*/ 519907 h 2405063"/>
              <a:gd name="connsiteX501" fmla="*/ 9518121 w 11725275"/>
              <a:gd name="connsiteY501" fmla="*/ 521494 h 2405063"/>
              <a:gd name="connsiteX502" fmla="*/ 9519708 w 11725275"/>
              <a:gd name="connsiteY502" fmla="*/ 525463 h 2405063"/>
              <a:gd name="connsiteX503" fmla="*/ 9522354 w 11725275"/>
              <a:gd name="connsiteY503" fmla="*/ 529431 h 2405063"/>
              <a:gd name="connsiteX504" fmla="*/ 9526058 w 11725275"/>
              <a:gd name="connsiteY504" fmla="*/ 532606 h 2405063"/>
              <a:gd name="connsiteX505" fmla="*/ 9531350 w 11725275"/>
              <a:gd name="connsiteY505" fmla="*/ 536575 h 2405063"/>
              <a:gd name="connsiteX506" fmla="*/ 9644062 w 11725275"/>
              <a:gd name="connsiteY506" fmla="*/ 521494 h 2405063"/>
              <a:gd name="connsiteX507" fmla="*/ 9685338 w 11725275"/>
              <a:gd name="connsiteY507" fmla="*/ 520700 h 2405063"/>
              <a:gd name="connsiteX508" fmla="*/ 9707562 w 11725275"/>
              <a:gd name="connsiteY508" fmla="*/ 519907 h 2405063"/>
              <a:gd name="connsiteX509" fmla="*/ 9716558 w 11725275"/>
              <a:gd name="connsiteY509" fmla="*/ 519907 h 2405063"/>
              <a:gd name="connsiteX510" fmla="*/ 9717088 w 11725275"/>
              <a:gd name="connsiteY510" fmla="*/ 519113 h 2405063"/>
              <a:gd name="connsiteX511" fmla="*/ 9716029 w 11725275"/>
              <a:gd name="connsiteY511" fmla="*/ 519113 h 2405063"/>
              <a:gd name="connsiteX512" fmla="*/ 9714971 w 11725275"/>
              <a:gd name="connsiteY512" fmla="*/ 517525 h 2405063"/>
              <a:gd name="connsiteX513" fmla="*/ 9713912 w 11725275"/>
              <a:gd name="connsiteY513" fmla="*/ 516731 h 2405063"/>
              <a:gd name="connsiteX514" fmla="*/ 9714442 w 11725275"/>
              <a:gd name="connsiteY514" fmla="*/ 515938 h 2405063"/>
              <a:gd name="connsiteX515" fmla="*/ 9716558 w 11725275"/>
              <a:gd name="connsiteY515" fmla="*/ 514350 h 2405063"/>
              <a:gd name="connsiteX516" fmla="*/ 9720792 w 11725275"/>
              <a:gd name="connsiteY516" fmla="*/ 511175 h 2405063"/>
              <a:gd name="connsiteX517" fmla="*/ 9728200 w 11725275"/>
              <a:gd name="connsiteY517" fmla="*/ 508794 h 2405063"/>
              <a:gd name="connsiteX518" fmla="*/ 9739842 w 11725275"/>
              <a:gd name="connsiteY518" fmla="*/ 505619 h 2405063"/>
              <a:gd name="connsiteX519" fmla="*/ 9756775 w 11725275"/>
              <a:gd name="connsiteY519" fmla="*/ 500856 h 2405063"/>
              <a:gd name="connsiteX520" fmla="*/ 9775825 w 11725275"/>
              <a:gd name="connsiteY520" fmla="*/ 497682 h 2405063"/>
              <a:gd name="connsiteX521" fmla="*/ 9794875 w 11725275"/>
              <a:gd name="connsiteY521" fmla="*/ 494506 h 2405063"/>
              <a:gd name="connsiteX522" fmla="*/ 9815512 w 11725275"/>
              <a:gd name="connsiteY522" fmla="*/ 492125 h 2405063"/>
              <a:gd name="connsiteX523" fmla="*/ 9857846 w 11725275"/>
              <a:gd name="connsiteY523" fmla="*/ 488156 h 2405063"/>
              <a:gd name="connsiteX524" fmla="*/ 9902825 w 11725275"/>
              <a:gd name="connsiteY524" fmla="*/ 486569 h 2405063"/>
              <a:gd name="connsiteX525" fmla="*/ 9948333 w 11725275"/>
              <a:gd name="connsiteY525" fmla="*/ 486569 h 2405063"/>
              <a:gd name="connsiteX526" fmla="*/ 9993842 w 11725275"/>
              <a:gd name="connsiteY526" fmla="*/ 486569 h 2405063"/>
              <a:gd name="connsiteX527" fmla="*/ 10038292 w 11725275"/>
              <a:gd name="connsiteY527" fmla="*/ 487363 h 2405063"/>
              <a:gd name="connsiteX528" fmla="*/ 10080096 w 11725275"/>
              <a:gd name="connsiteY528" fmla="*/ 487363 h 2405063"/>
              <a:gd name="connsiteX529" fmla="*/ 10095971 w 11725275"/>
              <a:gd name="connsiteY529" fmla="*/ 487363 h 2405063"/>
              <a:gd name="connsiteX530" fmla="*/ 10110258 w 11725275"/>
              <a:gd name="connsiteY530" fmla="*/ 488156 h 2405063"/>
              <a:gd name="connsiteX531" fmla="*/ 10121900 w 11725275"/>
              <a:gd name="connsiteY531" fmla="*/ 488950 h 2405063"/>
              <a:gd name="connsiteX532" fmla="*/ 10131954 w 11725275"/>
              <a:gd name="connsiteY532" fmla="*/ 490538 h 2405063"/>
              <a:gd name="connsiteX533" fmla="*/ 10148888 w 11725275"/>
              <a:gd name="connsiteY533" fmla="*/ 493713 h 2405063"/>
              <a:gd name="connsiteX534" fmla="*/ 10165821 w 11725275"/>
              <a:gd name="connsiteY534" fmla="*/ 495300 h 2405063"/>
              <a:gd name="connsiteX535" fmla="*/ 10174817 w 11725275"/>
              <a:gd name="connsiteY535" fmla="*/ 496094 h 2405063"/>
              <a:gd name="connsiteX536" fmla="*/ 10184871 w 11725275"/>
              <a:gd name="connsiteY536" fmla="*/ 497682 h 2405063"/>
              <a:gd name="connsiteX537" fmla="*/ 10196512 w 11725275"/>
              <a:gd name="connsiteY537" fmla="*/ 496094 h 2405063"/>
              <a:gd name="connsiteX538" fmla="*/ 10210271 w 11725275"/>
              <a:gd name="connsiteY538" fmla="*/ 496094 h 2405063"/>
              <a:gd name="connsiteX539" fmla="*/ 10227204 w 11725275"/>
              <a:gd name="connsiteY539" fmla="*/ 494506 h 2405063"/>
              <a:gd name="connsiteX540" fmla="*/ 10247842 w 11725275"/>
              <a:gd name="connsiteY540" fmla="*/ 492125 h 2405063"/>
              <a:gd name="connsiteX541" fmla="*/ 10271125 w 11725275"/>
              <a:gd name="connsiteY541" fmla="*/ 488156 h 2405063"/>
              <a:gd name="connsiteX542" fmla="*/ 10299171 w 11725275"/>
              <a:gd name="connsiteY542" fmla="*/ 483394 h 2405063"/>
              <a:gd name="connsiteX543" fmla="*/ 10321925 w 11725275"/>
              <a:gd name="connsiteY543" fmla="*/ 481013 h 2405063"/>
              <a:gd name="connsiteX544" fmla="*/ 10342562 w 11725275"/>
              <a:gd name="connsiteY544" fmla="*/ 477838 h 2405063"/>
              <a:gd name="connsiteX545" fmla="*/ 10361612 w 11725275"/>
              <a:gd name="connsiteY545" fmla="*/ 477044 h 2405063"/>
              <a:gd name="connsiteX546" fmla="*/ 10377488 w 11725275"/>
              <a:gd name="connsiteY546" fmla="*/ 477044 h 2405063"/>
              <a:gd name="connsiteX547" fmla="*/ 10392304 w 11725275"/>
              <a:gd name="connsiteY547" fmla="*/ 478631 h 2405063"/>
              <a:gd name="connsiteX548" fmla="*/ 10406062 w 11725275"/>
              <a:gd name="connsiteY548" fmla="*/ 481013 h 2405063"/>
              <a:gd name="connsiteX549" fmla="*/ 10417704 w 11725275"/>
              <a:gd name="connsiteY549" fmla="*/ 483394 h 2405063"/>
              <a:gd name="connsiteX550" fmla="*/ 10428817 w 11725275"/>
              <a:gd name="connsiteY550" fmla="*/ 488156 h 2405063"/>
              <a:gd name="connsiteX551" fmla="*/ 10438342 w 11725275"/>
              <a:gd name="connsiteY551" fmla="*/ 492919 h 2405063"/>
              <a:gd name="connsiteX552" fmla="*/ 10447338 w 11725275"/>
              <a:gd name="connsiteY552" fmla="*/ 498475 h 2405063"/>
              <a:gd name="connsiteX553" fmla="*/ 10455804 w 11725275"/>
              <a:gd name="connsiteY553" fmla="*/ 504825 h 2405063"/>
              <a:gd name="connsiteX554" fmla="*/ 10464271 w 11725275"/>
              <a:gd name="connsiteY554" fmla="*/ 511969 h 2405063"/>
              <a:gd name="connsiteX555" fmla="*/ 10480146 w 11725275"/>
              <a:gd name="connsiteY555" fmla="*/ 527844 h 2405063"/>
              <a:gd name="connsiteX556" fmla="*/ 10497079 w 11725275"/>
              <a:gd name="connsiteY556" fmla="*/ 546894 h 2405063"/>
              <a:gd name="connsiteX557" fmla="*/ 10606088 w 11725275"/>
              <a:gd name="connsiteY557" fmla="*/ 656431 h 2405063"/>
              <a:gd name="connsiteX558" fmla="*/ 10634662 w 11725275"/>
              <a:gd name="connsiteY558" fmla="*/ 656431 h 2405063"/>
              <a:gd name="connsiteX559" fmla="*/ 10662708 w 11725275"/>
              <a:gd name="connsiteY559" fmla="*/ 655638 h 2405063"/>
              <a:gd name="connsiteX560" fmla="*/ 10690754 w 11725275"/>
              <a:gd name="connsiteY560" fmla="*/ 654050 h 2405063"/>
              <a:gd name="connsiteX561" fmla="*/ 10716683 w 11725275"/>
              <a:gd name="connsiteY561" fmla="*/ 653257 h 2405063"/>
              <a:gd name="connsiteX562" fmla="*/ 10741554 w 11725275"/>
              <a:gd name="connsiteY562" fmla="*/ 650875 h 2405063"/>
              <a:gd name="connsiteX563" fmla="*/ 10763250 w 11725275"/>
              <a:gd name="connsiteY563" fmla="*/ 650081 h 2405063"/>
              <a:gd name="connsiteX564" fmla="*/ 10782300 w 11725275"/>
              <a:gd name="connsiteY564" fmla="*/ 649288 h 2405063"/>
              <a:gd name="connsiteX565" fmla="*/ 10796058 w 11725275"/>
              <a:gd name="connsiteY565" fmla="*/ 648494 h 2405063"/>
              <a:gd name="connsiteX566" fmla="*/ 10813521 w 11725275"/>
              <a:gd name="connsiteY566" fmla="*/ 648494 h 2405063"/>
              <a:gd name="connsiteX567" fmla="*/ 10832571 w 11725275"/>
              <a:gd name="connsiteY567" fmla="*/ 648494 h 2405063"/>
              <a:gd name="connsiteX568" fmla="*/ 10853208 w 11725275"/>
              <a:gd name="connsiteY568" fmla="*/ 649288 h 2405063"/>
              <a:gd name="connsiteX569" fmla="*/ 10875962 w 11725275"/>
              <a:gd name="connsiteY569" fmla="*/ 650081 h 2405063"/>
              <a:gd name="connsiteX570" fmla="*/ 10900833 w 11725275"/>
              <a:gd name="connsiteY570" fmla="*/ 650081 h 2405063"/>
              <a:gd name="connsiteX571" fmla="*/ 10926233 w 11725275"/>
              <a:gd name="connsiteY571" fmla="*/ 650875 h 2405063"/>
              <a:gd name="connsiteX572" fmla="*/ 10953750 w 11725275"/>
              <a:gd name="connsiteY572" fmla="*/ 650875 h 2405063"/>
              <a:gd name="connsiteX573" fmla="*/ 10982325 w 11725275"/>
              <a:gd name="connsiteY573" fmla="*/ 650875 h 2405063"/>
              <a:gd name="connsiteX574" fmla="*/ 11010900 w 11725275"/>
              <a:gd name="connsiteY574" fmla="*/ 650081 h 2405063"/>
              <a:gd name="connsiteX575" fmla="*/ 11037888 w 11725275"/>
              <a:gd name="connsiteY575" fmla="*/ 650081 h 2405063"/>
              <a:gd name="connsiteX576" fmla="*/ 11064346 w 11725275"/>
              <a:gd name="connsiteY576" fmla="*/ 649288 h 2405063"/>
              <a:gd name="connsiteX577" fmla="*/ 11089746 w 11725275"/>
              <a:gd name="connsiteY577" fmla="*/ 650081 h 2405063"/>
              <a:gd name="connsiteX578" fmla="*/ 11114088 w 11725275"/>
              <a:gd name="connsiteY578" fmla="*/ 650875 h 2405063"/>
              <a:gd name="connsiteX579" fmla="*/ 11136842 w 11725275"/>
              <a:gd name="connsiteY579" fmla="*/ 654050 h 2405063"/>
              <a:gd name="connsiteX580" fmla="*/ 11147954 w 11725275"/>
              <a:gd name="connsiteY580" fmla="*/ 655638 h 2405063"/>
              <a:gd name="connsiteX581" fmla="*/ 11158538 w 11725275"/>
              <a:gd name="connsiteY581" fmla="*/ 657225 h 2405063"/>
              <a:gd name="connsiteX582" fmla="*/ 11169650 w 11725275"/>
              <a:gd name="connsiteY582" fmla="*/ 660400 h 2405063"/>
              <a:gd name="connsiteX583" fmla="*/ 11180233 w 11725275"/>
              <a:gd name="connsiteY583" fmla="*/ 664369 h 2405063"/>
              <a:gd name="connsiteX584" fmla="*/ 11194521 w 11725275"/>
              <a:gd name="connsiteY584" fmla="*/ 669925 h 2405063"/>
              <a:gd name="connsiteX585" fmla="*/ 11205104 w 11725275"/>
              <a:gd name="connsiteY585" fmla="*/ 674688 h 2405063"/>
              <a:gd name="connsiteX586" fmla="*/ 11211454 w 11725275"/>
              <a:gd name="connsiteY586" fmla="*/ 677863 h 2405063"/>
              <a:gd name="connsiteX587" fmla="*/ 11216217 w 11725275"/>
              <a:gd name="connsiteY587" fmla="*/ 681832 h 2405063"/>
              <a:gd name="connsiteX588" fmla="*/ 11220979 w 11725275"/>
              <a:gd name="connsiteY588" fmla="*/ 688975 h 2405063"/>
              <a:gd name="connsiteX589" fmla="*/ 11224154 w 11725275"/>
              <a:gd name="connsiteY589" fmla="*/ 696913 h 2405063"/>
              <a:gd name="connsiteX590" fmla="*/ 11228917 w 11725275"/>
              <a:gd name="connsiteY590" fmla="*/ 706438 h 2405063"/>
              <a:gd name="connsiteX591" fmla="*/ 11229975 w 11725275"/>
              <a:gd name="connsiteY591" fmla="*/ 709613 h 2405063"/>
              <a:gd name="connsiteX592" fmla="*/ 11228388 w 11725275"/>
              <a:gd name="connsiteY592" fmla="*/ 708819 h 2405063"/>
              <a:gd name="connsiteX593" fmla="*/ 11224683 w 11725275"/>
              <a:gd name="connsiteY593" fmla="*/ 707231 h 2405063"/>
              <a:gd name="connsiteX594" fmla="*/ 11222567 w 11725275"/>
              <a:gd name="connsiteY594" fmla="*/ 704057 h 2405063"/>
              <a:gd name="connsiteX595" fmla="*/ 11222038 w 11725275"/>
              <a:gd name="connsiteY595" fmla="*/ 704850 h 2405063"/>
              <a:gd name="connsiteX596" fmla="*/ 11224683 w 11725275"/>
              <a:gd name="connsiteY596" fmla="*/ 709613 h 2405063"/>
              <a:gd name="connsiteX597" fmla="*/ 11233679 w 11725275"/>
              <a:gd name="connsiteY597" fmla="*/ 720725 h 2405063"/>
              <a:gd name="connsiteX598" fmla="*/ 11242146 w 11725275"/>
              <a:gd name="connsiteY598" fmla="*/ 733425 h 2405063"/>
              <a:gd name="connsiteX599" fmla="*/ 11243204 w 11725275"/>
              <a:gd name="connsiteY599" fmla="*/ 733425 h 2405063"/>
              <a:gd name="connsiteX600" fmla="*/ 11242146 w 11725275"/>
              <a:gd name="connsiteY600" fmla="*/ 731838 h 2405063"/>
              <a:gd name="connsiteX601" fmla="*/ 11243204 w 11725275"/>
              <a:gd name="connsiteY601" fmla="*/ 731044 h 2405063"/>
              <a:gd name="connsiteX602" fmla="*/ 11245850 w 11725275"/>
              <a:gd name="connsiteY602" fmla="*/ 733425 h 2405063"/>
              <a:gd name="connsiteX603" fmla="*/ 11252729 w 11725275"/>
              <a:gd name="connsiteY603" fmla="*/ 737394 h 2405063"/>
              <a:gd name="connsiteX604" fmla="*/ 11296650 w 11725275"/>
              <a:gd name="connsiteY604" fmla="*/ 777875 h 2405063"/>
              <a:gd name="connsiteX605" fmla="*/ 11314642 w 11725275"/>
              <a:gd name="connsiteY605" fmla="*/ 791369 h 2405063"/>
              <a:gd name="connsiteX606" fmla="*/ 11329458 w 11725275"/>
              <a:gd name="connsiteY606" fmla="*/ 800894 h 2405063"/>
              <a:gd name="connsiteX607" fmla="*/ 11340571 w 11725275"/>
              <a:gd name="connsiteY607" fmla="*/ 807244 h 2405063"/>
              <a:gd name="connsiteX608" fmla="*/ 11349567 w 11725275"/>
              <a:gd name="connsiteY608" fmla="*/ 812007 h 2405063"/>
              <a:gd name="connsiteX609" fmla="*/ 11352742 w 11725275"/>
              <a:gd name="connsiteY609" fmla="*/ 815975 h 2405063"/>
              <a:gd name="connsiteX610" fmla="*/ 11356446 w 11725275"/>
              <a:gd name="connsiteY610" fmla="*/ 819944 h 2405063"/>
              <a:gd name="connsiteX611" fmla="*/ 11360150 w 11725275"/>
              <a:gd name="connsiteY611" fmla="*/ 823119 h 2405063"/>
              <a:gd name="connsiteX612" fmla="*/ 11363854 w 11725275"/>
              <a:gd name="connsiteY612" fmla="*/ 828675 h 2405063"/>
              <a:gd name="connsiteX613" fmla="*/ 11368617 w 11725275"/>
              <a:gd name="connsiteY613" fmla="*/ 836613 h 2405063"/>
              <a:gd name="connsiteX614" fmla="*/ 11371792 w 11725275"/>
              <a:gd name="connsiteY614" fmla="*/ 844550 h 2405063"/>
              <a:gd name="connsiteX615" fmla="*/ 11376554 w 11725275"/>
              <a:gd name="connsiteY615" fmla="*/ 854869 h 2405063"/>
              <a:gd name="connsiteX616" fmla="*/ 11381317 w 11725275"/>
              <a:gd name="connsiteY616" fmla="*/ 867569 h 2405063"/>
              <a:gd name="connsiteX617" fmla="*/ 11384492 w 11725275"/>
              <a:gd name="connsiteY617" fmla="*/ 876300 h 2405063"/>
              <a:gd name="connsiteX618" fmla="*/ 11387667 w 11725275"/>
              <a:gd name="connsiteY618" fmla="*/ 889000 h 2405063"/>
              <a:gd name="connsiteX619" fmla="*/ 11388725 w 11725275"/>
              <a:gd name="connsiteY619" fmla="*/ 895350 h 2405063"/>
              <a:gd name="connsiteX620" fmla="*/ 11389783 w 11725275"/>
              <a:gd name="connsiteY620" fmla="*/ 902494 h 2405063"/>
              <a:gd name="connsiteX621" fmla="*/ 11389783 w 11725275"/>
              <a:gd name="connsiteY621" fmla="*/ 910432 h 2405063"/>
              <a:gd name="connsiteX622" fmla="*/ 11389783 w 11725275"/>
              <a:gd name="connsiteY622" fmla="*/ 917575 h 2405063"/>
              <a:gd name="connsiteX623" fmla="*/ 11388725 w 11725275"/>
              <a:gd name="connsiteY623" fmla="*/ 925513 h 2405063"/>
              <a:gd name="connsiteX624" fmla="*/ 11387667 w 11725275"/>
              <a:gd name="connsiteY624" fmla="*/ 933450 h 2405063"/>
              <a:gd name="connsiteX625" fmla="*/ 11386079 w 11725275"/>
              <a:gd name="connsiteY625" fmla="*/ 939800 h 2405063"/>
              <a:gd name="connsiteX626" fmla="*/ 11382375 w 11725275"/>
              <a:gd name="connsiteY626" fmla="*/ 946944 h 2405063"/>
              <a:gd name="connsiteX627" fmla="*/ 11378671 w 11725275"/>
              <a:gd name="connsiteY627" fmla="*/ 954088 h 2405063"/>
              <a:gd name="connsiteX628" fmla="*/ 11373379 w 11725275"/>
              <a:gd name="connsiteY628" fmla="*/ 959644 h 2405063"/>
              <a:gd name="connsiteX629" fmla="*/ 11367558 w 11725275"/>
              <a:gd name="connsiteY629" fmla="*/ 964407 h 2405063"/>
              <a:gd name="connsiteX630" fmla="*/ 11360150 w 11725275"/>
              <a:gd name="connsiteY630" fmla="*/ 967582 h 2405063"/>
              <a:gd name="connsiteX631" fmla="*/ 11349567 w 11725275"/>
              <a:gd name="connsiteY631" fmla="*/ 971550 h 2405063"/>
              <a:gd name="connsiteX632" fmla="*/ 11333162 w 11725275"/>
              <a:gd name="connsiteY632" fmla="*/ 973932 h 2405063"/>
              <a:gd name="connsiteX633" fmla="*/ 11311996 w 11725275"/>
              <a:gd name="connsiteY633" fmla="*/ 976313 h 2405063"/>
              <a:gd name="connsiteX634" fmla="*/ 11286067 w 11725275"/>
              <a:gd name="connsiteY634" fmla="*/ 977900 h 2405063"/>
              <a:gd name="connsiteX635" fmla="*/ 11222038 w 11725275"/>
              <a:gd name="connsiteY635" fmla="*/ 981075 h 2405063"/>
              <a:gd name="connsiteX636" fmla="*/ 11142662 w 11725275"/>
              <a:gd name="connsiteY636" fmla="*/ 981869 h 2405063"/>
              <a:gd name="connsiteX637" fmla="*/ 11051117 w 11725275"/>
              <a:gd name="connsiteY637" fmla="*/ 981869 h 2405063"/>
              <a:gd name="connsiteX638" fmla="*/ 10950046 w 11725275"/>
              <a:gd name="connsiteY638" fmla="*/ 981075 h 2405063"/>
              <a:gd name="connsiteX639" fmla="*/ 10841567 w 11725275"/>
              <a:gd name="connsiteY639" fmla="*/ 978694 h 2405063"/>
              <a:gd name="connsiteX640" fmla="*/ 10729383 w 11725275"/>
              <a:gd name="connsiteY640" fmla="*/ 977107 h 2405063"/>
              <a:gd name="connsiteX641" fmla="*/ 10615083 w 11725275"/>
              <a:gd name="connsiteY641" fmla="*/ 975519 h 2405063"/>
              <a:gd name="connsiteX642" fmla="*/ 10501312 w 11725275"/>
              <a:gd name="connsiteY642" fmla="*/ 973138 h 2405063"/>
              <a:gd name="connsiteX643" fmla="*/ 10390717 w 11725275"/>
              <a:gd name="connsiteY643" fmla="*/ 971550 h 2405063"/>
              <a:gd name="connsiteX644" fmla="*/ 10286471 w 11725275"/>
              <a:gd name="connsiteY644" fmla="*/ 970757 h 2405063"/>
              <a:gd name="connsiteX645" fmla="*/ 10191221 w 11725275"/>
              <a:gd name="connsiteY645" fmla="*/ 970757 h 2405063"/>
              <a:gd name="connsiteX646" fmla="*/ 10106554 w 11725275"/>
              <a:gd name="connsiteY646" fmla="*/ 972344 h 2405063"/>
              <a:gd name="connsiteX647" fmla="*/ 10068983 w 11725275"/>
              <a:gd name="connsiteY647" fmla="*/ 973138 h 2405063"/>
              <a:gd name="connsiteX648" fmla="*/ 10036175 w 11725275"/>
              <a:gd name="connsiteY648" fmla="*/ 975519 h 2405063"/>
              <a:gd name="connsiteX649" fmla="*/ 10006012 w 11725275"/>
              <a:gd name="connsiteY649" fmla="*/ 977107 h 2405063"/>
              <a:gd name="connsiteX650" fmla="*/ 9981142 w 11725275"/>
              <a:gd name="connsiteY650" fmla="*/ 980282 h 2405063"/>
              <a:gd name="connsiteX651" fmla="*/ 9983258 w 11725275"/>
              <a:gd name="connsiteY651" fmla="*/ 987425 h 2405063"/>
              <a:gd name="connsiteX652" fmla="*/ 9986433 w 11725275"/>
              <a:gd name="connsiteY652" fmla="*/ 993775 h 2405063"/>
              <a:gd name="connsiteX653" fmla="*/ 9989079 w 11725275"/>
              <a:gd name="connsiteY653" fmla="*/ 1000125 h 2405063"/>
              <a:gd name="connsiteX654" fmla="*/ 9992254 w 11725275"/>
              <a:gd name="connsiteY654" fmla="*/ 1005682 h 2405063"/>
              <a:gd name="connsiteX655" fmla="*/ 9999662 w 11725275"/>
              <a:gd name="connsiteY655" fmla="*/ 1016794 h 2405063"/>
              <a:gd name="connsiteX656" fmla="*/ 10007600 w 11725275"/>
              <a:gd name="connsiteY656" fmla="*/ 1026319 h 2405063"/>
              <a:gd name="connsiteX657" fmla="*/ 10016067 w 11725275"/>
              <a:gd name="connsiteY657" fmla="*/ 1035050 h 2405063"/>
              <a:gd name="connsiteX658" fmla="*/ 10025062 w 11725275"/>
              <a:gd name="connsiteY658" fmla="*/ 1042194 h 2405063"/>
              <a:gd name="connsiteX659" fmla="*/ 10034588 w 11725275"/>
              <a:gd name="connsiteY659" fmla="*/ 1050132 h 2405063"/>
              <a:gd name="connsiteX660" fmla="*/ 10044112 w 11725275"/>
              <a:gd name="connsiteY660" fmla="*/ 1055688 h 2405063"/>
              <a:gd name="connsiteX661" fmla="*/ 10053108 w 11725275"/>
              <a:gd name="connsiteY661" fmla="*/ 1062038 h 2405063"/>
              <a:gd name="connsiteX662" fmla="*/ 10061046 w 11725275"/>
              <a:gd name="connsiteY662" fmla="*/ 1068388 h 2405063"/>
              <a:gd name="connsiteX663" fmla="*/ 10068983 w 11725275"/>
              <a:gd name="connsiteY663" fmla="*/ 1074738 h 2405063"/>
              <a:gd name="connsiteX664" fmla="*/ 10075862 w 11725275"/>
              <a:gd name="connsiteY664" fmla="*/ 1081088 h 2405063"/>
              <a:gd name="connsiteX665" fmla="*/ 10078508 w 11725275"/>
              <a:gd name="connsiteY665" fmla="*/ 1085057 h 2405063"/>
              <a:gd name="connsiteX666" fmla="*/ 10081683 w 11725275"/>
              <a:gd name="connsiteY666" fmla="*/ 1089025 h 2405063"/>
              <a:gd name="connsiteX667" fmla="*/ 10083800 w 11725275"/>
              <a:gd name="connsiteY667" fmla="*/ 1092994 h 2405063"/>
              <a:gd name="connsiteX668" fmla="*/ 10085388 w 11725275"/>
              <a:gd name="connsiteY668" fmla="*/ 1096963 h 2405063"/>
              <a:gd name="connsiteX669" fmla="*/ 10086446 w 11725275"/>
              <a:gd name="connsiteY669" fmla="*/ 1100932 h 2405063"/>
              <a:gd name="connsiteX670" fmla="*/ 10088033 w 11725275"/>
              <a:gd name="connsiteY670" fmla="*/ 1105694 h 2405063"/>
              <a:gd name="connsiteX671" fmla="*/ 10088033 w 11725275"/>
              <a:gd name="connsiteY671" fmla="*/ 1111250 h 2405063"/>
              <a:gd name="connsiteX672" fmla="*/ 10088033 w 11725275"/>
              <a:gd name="connsiteY672" fmla="*/ 1116013 h 2405063"/>
              <a:gd name="connsiteX673" fmla="*/ 10087504 w 11725275"/>
              <a:gd name="connsiteY673" fmla="*/ 1123157 h 2405063"/>
              <a:gd name="connsiteX674" fmla="*/ 10085388 w 11725275"/>
              <a:gd name="connsiteY674" fmla="*/ 1129507 h 2405063"/>
              <a:gd name="connsiteX675" fmla="*/ 10085388 w 11725275"/>
              <a:gd name="connsiteY675" fmla="*/ 1132682 h 2405063"/>
              <a:gd name="connsiteX676" fmla="*/ 10085388 w 11725275"/>
              <a:gd name="connsiteY676" fmla="*/ 1136650 h 2405063"/>
              <a:gd name="connsiteX677" fmla="*/ 10085917 w 11725275"/>
              <a:gd name="connsiteY677" fmla="*/ 1139825 h 2405063"/>
              <a:gd name="connsiteX678" fmla="*/ 10087504 w 11725275"/>
              <a:gd name="connsiteY678" fmla="*/ 1144588 h 2405063"/>
              <a:gd name="connsiteX679" fmla="*/ 10110788 w 11725275"/>
              <a:gd name="connsiteY679" fmla="*/ 1231107 h 2405063"/>
              <a:gd name="connsiteX680" fmla="*/ 10110258 w 11725275"/>
              <a:gd name="connsiteY680" fmla="*/ 1238250 h 2405063"/>
              <a:gd name="connsiteX681" fmla="*/ 10109200 w 11725275"/>
              <a:gd name="connsiteY681" fmla="*/ 1243807 h 2405063"/>
              <a:gd name="connsiteX682" fmla="*/ 10109200 w 11725275"/>
              <a:gd name="connsiteY682" fmla="*/ 1248569 h 2405063"/>
              <a:gd name="connsiteX683" fmla="*/ 10109200 w 11725275"/>
              <a:gd name="connsiteY683" fmla="*/ 1252538 h 2405063"/>
              <a:gd name="connsiteX684" fmla="*/ 10110258 w 11725275"/>
              <a:gd name="connsiteY684" fmla="*/ 1257300 h 2405063"/>
              <a:gd name="connsiteX685" fmla="*/ 10111846 w 11725275"/>
              <a:gd name="connsiteY685" fmla="*/ 1261269 h 2405063"/>
              <a:gd name="connsiteX686" fmla="*/ 10112904 w 11725275"/>
              <a:gd name="connsiteY686" fmla="*/ 1265238 h 2405063"/>
              <a:gd name="connsiteX687" fmla="*/ 10114492 w 11725275"/>
              <a:gd name="connsiteY687" fmla="*/ 1268413 h 2405063"/>
              <a:gd name="connsiteX688" fmla="*/ 10118725 w 11725275"/>
              <a:gd name="connsiteY688" fmla="*/ 1273969 h 2405063"/>
              <a:gd name="connsiteX689" fmla="*/ 10124017 w 11725275"/>
              <a:gd name="connsiteY689" fmla="*/ 1279525 h 2405063"/>
              <a:gd name="connsiteX690" fmla="*/ 10130896 w 11725275"/>
              <a:gd name="connsiteY690" fmla="*/ 1284288 h 2405063"/>
              <a:gd name="connsiteX691" fmla="*/ 10137246 w 11725275"/>
              <a:gd name="connsiteY691" fmla="*/ 1289050 h 2405063"/>
              <a:gd name="connsiteX692" fmla="*/ 10151004 w 11725275"/>
              <a:gd name="connsiteY692" fmla="*/ 1296988 h 2405063"/>
              <a:gd name="connsiteX693" fmla="*/ 10165821 w 11725275"/>
              <a:gd name="connsiteY693" fmla="*/ 1304925 h 2405063"/>
              <a:gd name="connsiteX694" fmla="*/ 10172171 w 11725275"/>
              <a:gd name="connsiteY694" fmla="*/ 1310482 h 2405063"/>
              <a:gd name="connsiteX695" fmla="*/ 10178521 w 11725275"/>
              <a:gd name="connsiteY695" fmla="*/ 1315244 h 2405063"/>
              <a:gd name="connsiteX696" fmla="*/ 10183283 w 11725275"/>
              <a:gd name="connsiteY696" fmla="*/ 1321594 h 2405063"/>
              <a:gd name="connsiteX697" fmla="*/ 10188046 w 11725275"/>
              <a:gd name="connsiteY697" fmla="*/ 1329532 h 2405063"/>
              <a:gd name="connsiteX698" fmla="*/ 10189104 w 11725275"/>
              <a:gd name="connsiteY698" fmla="*/ 1333500 h 2405063"/>
              <a:gd name="connsiteX699" fmla="*/ 10190162 w 11725275"/>
              <a:gd name="connsiteY699" fmla="*/ 1337469 h 2405063"/>
              <a:gd name="connsiteX700" fmla="*/ 10190162 w 11725275"/>
              <a:gd name="connsiteY700" fmla="*/ 1341438 h 2405063"/>
              <a:gd name="connsiteX701" fmla="*/ 10189104 w 11725275"/>
              <a:gd name="connsiteY701" fmla="*/ 1345407 h 2405063"/>
              <a:gd name="connsiteX702" fmla="*/ 10188046 w 11725275"/>
              <a:gd name="connsiteY702" fmla="*/ 1353344 h 2405063"/>
              <a:gd name="connsiteX703" fmla="*/ 10186458 w 11725275"/>
              <a:gd name="connsiteY703" fmla="*/ 1364457 h 2405063"/>
              <a:gd name="connsiteX704" fmla="*/ 10186458 w 11725275"/>
              <a:gd name="connsiteY704" fmla="*/ 1376363 h 2405063"/>
              <a:gd name="connsiteX705" fmla="*/ 10186458 w 11725275"/>
              <a:gd name="connsiteY705" fmla="*/ 1385888 h 2405063"/>
              <a:gd name="connsiteX706" fmla="*/ 10186458 w 11725275"/>
              <a:gd name="connsiteY706" fmla="*/ 1393825 h 2405063"/>
              <a:gd name="connsiteX707" fmla="*/ 10186988 w 11725275"/>
              <a:gd name="connsiteY707" fmla="*/ 1397794 h 2405063"/>
              <a:gd name="connsiteX708" fmla="*/ 10188046 w 11725275"/>
              <a:gd name="connsiteY708" fmla="*/ 1401763 h 2405063"/>
              <a:gd name="connsiteX709" fmla="*/ 10189104 w 11725275"/>
              <a:gd name="connsiteY709" fmla="*/ 1403350 h 2405063"/>
              <a:gd name="connsiteX710" fmla="*/ 10190692 w 11725275"/>
              <a:gd name="connsiteY710" fmla="*/ 1405732 h 2405063"/>
              <a:gd name="connsiteX711" fmla="*/ 10192808 w 11725275"/>
              <a:gd name="connsiteY711" fmla="*/ 1405732 h 2405063"/>
              <a:gd name="connsiteX712" fmla="*/ 10198100 w 11725275"/>
              <a:gd name="connsiteY712" fmla="*/ 1405732 h 2405063"/>
              <a:gd name="connsiteX713" fmla="*/ 10204450 w 11725275"/>
              <a:gd name="connsiteY713" fmla="*/ 1406525 h 2405063"/>
              <a:gd name="connsiteX714" fmla="*/ 10209212 w 11725275"/>
              <a:gd name="connsiteY714" fmla="*/ 1408113 h 2405063"/>
              <a:gd name="connsiteX715" fmla="*/ 10213446 w 11725275"/>
              <a:gd name="connsiteY715" fmla="*/ 1411288 h 2405063"/>
              <a:gd name="connsiteX716" fmla="*/ 10217679 w 11725275"/>
              <a:gd name="connsiteY716" fmla="*/ 1416050 h 2405063"/>
              <a:gd name="connsiteX717" fmla="*/ 10222971 w 11725275"/>
              <a:gd name="connsiteY717" fmla="*/ 1422400 h 2405063"/>
              <a:gd name="connsiteX718" fmla="*/ 10226146 w 11725275"/>
              <a:gd name="connsiteY718" fmla="*/ 1427163 h 2405063"/>
              <a:gd name="connsiteX719" fmla="*/ 10227204 w 11725275"/>
              <a:gd name="connsiteY719" fmla="*/ 1431132 h 2405063"/>
              <a:gd name="connsiteX720" fmla="*/ 10228792 w 11725275"/>
              <a:gd name="connsiteY720" fmla="*/ 1435100 h 2405063"/>
              <a:gd name="connsiteX721" fmla="*/ 10229321 w 11725275"/>
              <a:gd name="connsiteY721" fmla="*/ 1439069 h 2405063"/>
              <a:gd name="connsiteX722" fmla="*/ 10229321 w 11725275"/>
              <a:gd name="connsiteY722" fmla="*/ 1445419 h 2405063"/>
              <a:gd name="connsiteX723" fmla="*/ 10228262 w 11725275"/>
              <a:gd name="connsiteY723" fmla="*/ 1452563 h 2405063"/>
              <a:gd name="connsiteX724" fmla="*/ 10226675 w 11725275"/>
              <a:gd name="connsiteY724" fmla="*/ 1458913 h 2405063"/>
              <a:gd name="connsiteX725" fmla="*/ 10225088 w 11725275"/>
              <a:gd name="connsiteY725" fmla="*/ 1466057 h 2405063"/>
              <a:gd name="connsiteX726" fmla="*/ 10224558 w 11725275"/>
              <a:gd name="connsiteY726" fmla="*/ 1470025 h 2405063"/>
              <a:gd name="connsiteX727" fmla="*/ 10224558 w 11725275"/>
              <a:gd name="connsiteY727" fmla="*/ 1474788 h 2405063"/>
              <a:gd name="connsiteX728" fmla="*/ 10225088 w 11725275"/>
              <a:gd name="connsiteY728" fmla="*/ 1479550 h 2405063"/>
              <a:gd name="connsiteX729" fmla="*/ 10226146 w 11725275"/>
              <a:gd name="connsiteY729" fmla="*/ 1483519 h 2405063"/>
              <a:gd name="connsiteX730" fmla="*/ 10191221 w 11725275"/>
              <a:gd name="connsiteY730" fmla="*/ 1486694 h 2405063"/>
              <a:gd name="connsiteX731" fmla="*/ 10172171 w 11725275"/>
              <a:gd name="connsiteY731" fmla="*/ 1489075 h 2405063"/>
              <a:gd name="connsiteX732" fmla="*/ 10167408 w 11725275"/>
              <a:gd name="connsiteY732" fmla="*/ 1490663 h 2405063"/>
              <a:gd name="connsiteX733" fmla="*/ 10164233 w 11725275"/>
              <a:gd name="connsiteY733" fmla="*/ 1491457 h 2405063"/>
              <a:gd name="connsiteX734" fmla="*/ 10162117 w 11725275"/>
              <a:gd name="connsiteY734" fmla="*/ 1493044 h 2405063"/>
              <a:gd name="connsiteX735" fmla="*/ 10161588 w 11725275"/>
              <a:gd name="connsiteY735" fmla="*/ 1493838 h 2405063"/>
              <a:gd name="connsiteX736" fmla="*/ 10159471 w 11725275"/>
              <a:gd name="connsiteY736" fmla="*/ 1496219 h 2405063"/>
              <a:gd name="connsiteX737" fmla="*/ 10152592 w 11725275"/>
              <a:gd name="connsiteY737" fmla="*/ 1497807 h 2405063"/>
              <a:gd name="connsiteX738" fmla="*/ 10137246 w 11725275"/>
              <a:gd name="connsiteY738" fmla="*/ 1498600 h 2405063"/>
              <a:gd name="connsiteX739" fmla="*/ 10107083 w 11725275"/>
              <a:gd name="connsiteY739" fmla="*/ 1500982 h 2405063"/>
              <a:gd name="connsiteX740" fmla="*/ 10082742 w 11725275"/>
              <a:gd name="connsiteY740" fmla="*/ 1500982 h 2405063"/>
              <a:gd name="connsiteX741" fmla="*/ 10057871 w 11725275"/>
              <a:gd name="connsiteY741" fmla="*/ 1499394 h 2405063"/>
              <a:gd name="connsiteX742" fmla="*/ 10035117 w 11725275"/>
              <a:gd name="connsiteY742" fmla="*/ 1498600 h 2405063"/>
              <a:gd name="connsiteX743" fmla="*/ 10015008 w 11725275"/>
              <a:gd name="connsiteY743" fmla="*/ 1499394 h 2405063"/>
              <a:gd name="connsiteX744" fmla="*/ 10006012 w 11725275"/>
              <a:gd name="connsiteY744" fmla="*/ 1499394 h 2405063"/>
              <a:gd name="connsiteX745" fmla="*/ 9998075 w 11725275"/>
              <a:gd name="connsiteY745" fmla="*/ 1500982 h 2405063"/>
              <a:gd name="connsiteX746" fmla="*/ 9991196 w 11725275"/>
              <a:gd name="connsiteY746" fmla="*/ 1502569 h 2405063"/>
              <a:gd name="connsiteX747" fmla="*/ 9986433 w 11725275"/>
              <a:gd name="connsiteY747" fmla="*/ 1504157 h 2405063"/>
              <a:gd name="connsiteX748" fmla="*/ 9984317 w 11725275"/>
              <a:gd name="connsiteY748" fmla="*/ 1506538 h 2405063"/>
              <a:gd name="connsiteX749" fmla="*/ 9981671 w 11725275"/>
              <a:gd name="connsiteY749" fmla="*/ 1507332 h 2405063"/>
              <a:gd name="connsiteX750" fmla="*/ 9980612 w 11725275"/>
              <a:gd name="connsiteY750" fmla="*/ 1508919 h 2405063"/>
              <a:gd name="connsiteX751" fmla="*/ 9979554 w 11725275"/>
              <a:gd name="connsiteY751" fmla="*/ 1510507 h 2405063"/>
              <a:gd name="connsiteX752" fmla="*/ 9979025 w 11725275"/>
              <a:gd name="connsiteY752" fmla="*/ 1513682 h 2405063"/>
              <a:gd name="connsiteX753" fmla="*/ 9979025 w 11725275"/>
              <a:gd name="connsiteY753" fmla="*/ 1515269 h 2405063"/>
              <a:gd name="connsiteX754" fmla="*/ 9979554 w 11725275"/>
              <a:gd name="connsiteY754" fmla="*/ 1518444 h 2405063"/>
              <a:gd name="connsiteX755" fmla="*/ 9980612 w 11725275"/>
              <a:gd name="connsiteY755" fmla="*/ 1520826 h 2405063"/>
              <a:gd name="connsiteX756" fmla="*/ 9983258 w 11725275"/>
              <a:gd name="connsiteY756" fmla="*/ 1530351 h 2405063"/>
              <a:gd name="connsiteX757" fmla="*/ 9986962 w 11725275"/>
              <a:gd name="connsiteY757" fmla="*/ 1537494 h 2405063"/>
              <a:gd name="connsiteX758" fmla="*/ 9990667 w 11725275"/>
              <a:gd name="connsiteY758" fmla="*/ 1544638 h 2405063"/>
              <a:gd name="connsiteX759" fmla="*/ 9993842 w 11725275"/>
              <a:gd name="connsiteY759" fmla="*/ 1550194 h 2405063"/>
              <a:gd name="connsiteX760" fmla="*/ 9997017 w 11725275"/>
              <a:gd name="connsiteY760" fmla="*/ 1554957 h 2405063"/>
              <a:gd name="connsiteX761" fmla="*/ 10000721 w 11725275"/>
              <a:gd name="connsiteY761" fmla="*/ 1558926 h 2405063"/>
              <a:gd name="connsiteX762" fmla="*/ 10005483 w 11725275"/>
              <a:gd name="connsiteY762" fmla="*/ 1562894 h 2405063"/>
              <a:gd name="connsiteX763" fmla="*/ 10009717 w 11725275"/>
              <a:gd name="connsiteY763" fmla="*/ 1566863 h 2405063"/>
              <a:gd name="connsiteX764" fmla="*/ 10032471 w 11725275"/>
              <a:gd name="connsiteY764" fmla="*/ 1581944 h 2405063"/>
              <a:gd name="connsiteX765" fmla="*/ 10066867 w 11725275"/>
              <a:gd name="connsiteY765" fmla="*/ 1601788 h 2405063"/>
              <a:gd name="connsiteX766" fmla="*/ 10083800 w 11725275"/>
              <a:gd name="connsiteY766" fmla="*/ 1734344 h 2405063"/>
              <a:gd name="connsiteX767" fmla="*/ 10085917 w 11725275"/>
              <a:gd name="connsiteY767" fmla="*/ 1735138 h 2405063"/>
              <a:gd name="connsiteX768" fmla="*/ 10085917 w 11725275"/>
              <a:gd name="connsiteY768" fmla="*/ 1737519 h 2405063"/>
              <a:gd name="connsiteX769" fmla="*/ 10084329 w 11725275"/>
              <a:gd name="connsiteY769" fmla="*/ 1739107 h 2405063"/>
              <a:gd name="connsiteX770" fmla="*/ 10082212 w 11725275"/>
              <a:gd name="connsiteY770" fmla="*/ 1740694 h 2405063"/>
              <a:gd name="connsiteX771" fmla="*/ 10077979 w 11725275"/>
              <a:gd name="connsiteY771" fmla="*/ 1743869 h 2405063"/>
              <a:gd name="connsiteX772" fmla="*/ 10071100 w 11725275"/>
              <a:gd name="connsiteY772" fmla="*/ 1746251 h 2405063"/>
              <a:gd name="connsiteX773" fmla="*/ 10063162 w 11725275"/>
              <a:gd name="connsiteY773" fmla="*/ 1749426 h 2405063"/>
              <a:gd name="connsiteX774" fmla="*/ 10052050 w 11725275"/>
              <a:gd name="connsiteY774" fmla="*/ 1751807 h 2405063"/>
              <a:gd name="connsiteX775" fmla="*/ 10039879 w 11725275"/>
              <a:gd name="connsiteY775" fmla="*/ 1754982 h 2405063"/>
              <a:gd name="connsiteX776" fmla="*/ 10024533 w 11725275"/>
              <a:gd name="connsiteY776" fmla="*/ 1757363 h 2405063"/>
              <a:gd name="connsiteX777" fmla="*/ 10006012 w 11725275"/>
              <a:gd name="connsiteY777" fmla="*/ 1759744 h 2405063"/>
              <a:gd name="connsiteX778" fmla="*/ 9984846 w 11725275"/>
              <a:gd name="connsiteY778" fmla="*/ 1762126 h 2405063"/>
              <a:gd name="connsiteX779" fmla="*/ 9961562 w 11725275"/>
              <a:gd name="connsiteY779" fmla="*/ 1762919 h 2405063"/>
              <a:gd name="connsiteX780" fmla="*/ 9934046 w 11725275"/>
              <a:gd name="connsiteY780" fmla="*/ 1765301 h 2405063"/>
              <a:gd name="connsiteX781" fmla="*/ 9903354 w 11725275"/>
              <a:gd name="connsiteY781" fmla="*/ 1765301 h 2405063"/>
              <a:gd name="connsiteX782" fmla="*/ 9869488 w 11725275"/>
              <a:gd name="connsiteY782" fmla="*/ 1765301 h 2405063"/>
              <a:gd name="connsiteX783" fmla="*/ 9850438 w 11725275"/>
              <a:gd name="connsiteY783" fmla="*/ 1765301 h 2405063"/>
              <a:gd name="connsiteX784" fmla="*/ 9832975 w 11725275"/>
              <a:gd name="connsiteY784" fmla="*/ 1765301 h 2405063"/>
              <a:gd name="connsiteX785" fmla="*/ 9815512 w 11725275"/>
              <a:gd name="connsiteY785" fmla="*/ 1765301 h 2405063"/>
              <a:gd name="connsiteX786" fmla="*/ 9799638 w 11725275"/>
              <a:gd name="connsiteY786" fmla="*/ 1766094 h 2405063"/>
              <a:gd name="connsiteX787" fmla="*/ 9782704 w 11725275"/>
              <a:gd name="connsiteY787" fmla="*/ 1766094 h 2405063"/>
              <a:gd name="connsiteX788" fmla="*/ 9766300 w 11725275"/>
              <a:gd name="connsiteY788" fmla="*/ 1766888 h 2405063"/>
              <a:gd name="connsiteX789" fmla="*/ 9748838 w 11725275"/>
              <a:gd name="connsiteY789" fmla="*/ 1767682 h 2405063"/>
              <a:gd name="connsiteX790" fmla="*/ 9730317 w 11725275"/>
              <a:gd name="connsiteY790" fmla="*/ 1768476 h 2405063"/>
              <a:gd name="connsiteX791" fmla="*/ 9670521 w 11725275"/>
              <a:gd name="connsiteY791" fmla="*/ 1770857 h 2405063"/>
              <a:gd name="connsiteX792" fmla="*/ 9609667 w 11725275"/>
              <a:gd name="connsiteY792" fmla="*/ 1770857 h 2405063"/>
              <a:gd name="connsiteX793" fmla="*/ 9548283 w 11725275"/>
              <a:gd name="connsiteY793" fmla="*/ 1770857 h 2405063"/>
              <a:gd name="connsiteX794" fmla="*/ 9486371 w 11725275"/>
              <a:gd name="connsiteY794" fmla="*/ 1768476 h 2405063"/>
              <a:gd name="connsiteX795" fmla="*/ 9425517 w 11725275"/>
              <a:gd name="connsiteY795" fmla="*/ 1766888 h 2405063"/>
              <a:gd name="connsiteX796" fmla="*/ 9364662 w 11725275"/>
              <a:gd name="connsiteY796" fmla="*/ 1765301 h 2405063"/>
              <a:gd name="connsiteX797" fmla="*/ 9304867 w 11725275"/>
              <a:gd name="connsiteY797" fmla="*/ 1762919 h 2405063"/>
              <a:gd name="connsiteX798" fmla="*/ 9245600 w 11725275"/>
              <a:gd name="connsiteY798" fmla="*/ 1762126 h 2405063"/>
              <a:gd name="connsiteX799" fmla="*/ 9213321 w 11725275"/>
              <a:gd name="connsiteY799" fmla="*/ 1762126 h 2405063"/>
              <a:gd name="connsiteX800" fmla="*/ 9181571 w 11725275"/>
              <a:gd name="connsiteY800" fmla="*/ 1762919 h 2405063"/>
              <a:gd name="connsiteX801" fmla="*/ 9151408 w 11725275"/>
              <a:gd name="connsiteY801" fmla="*/ 1765301 h 2405063"/>
              <a:gd name="connsiteX802" fmla="*/ 9120717 w 11725275"/>
              <a:gd name="connsiteY802" fmla="*/ 1767682 h 2405063"/>
              <a:gd name="connsiteX803" fmla="*/ 9090025 w 11725275"/>
              <a:gd name="connsiteY803" fmla="*/ 1770857 h 2405063"/>
              <a:gd name="connsiteX804" fmla="*/ 9058275 w 11725275"/>
              <a:gd name="connsiteY804" fmla="*/ 1773238 h 2405063"/>
              <a:gd name="connsiteX805" fmla="*/ 9026525 w 11725275"/>
              <a:gd name="connsiteY805" fmla="*/ 1775619 h 2405063"/>
              <a:gd name="connsiteX806" fmla="*/ 8992658 w 11725275"/>
              <a:gd name="connsiteY806" fmla="*/ 1778001 h 2405063"/>
              <a:gd name="connsiteX807" fmla="*/ 9157229 w 11725275"/>
              <a:gd name="connsiteY807" fmla="*/ 1938338 h 2405063"/>
              <a:gd name="connsiteX808" fmla="*/ 9167812 w 11725275"/>
              <a:gd name="connsiteY808" fmla="*/ 1959769 h 2405063"/>
              <a:gd name="connsiteX809" fmla="*/ 9178925 w 11725275"/>
              <a:gd name="connsiteY809" fmla="*/ 1982788 h 2405063"/>
              <a:gd name="connsiteX810" fmla="*/ 9184746 w 11725275"/>
              <a:gd name="connsiteY810" fmla="*/ 1996282 h 2405063"/>
              <a:gd name="connsiteX811" fmla="*/ 9188979 w 11725275"/>
              <a:gd name="connsiteY811" fmla="*/ 2008982 h 2405063"/>
              <a:gd name="connsiteX812" fmla="*/ 9190567 w 11725275"/>
              <a:gd name="connsiteY812" fmla="*/ 2015332 h 2405063"/>
              <a:gd name="connsiteX813" fmla="*/ 9191625 w 11725275"/>
              <a:gd name="connsiteY813" fmla="*/ 2022476 h 2405063"/>
              <a:gd name="connsiteX814" fmla="*/ 9192683 w 11725275"/>
              <a:gd name="connsiteY814" fmla="*/ 2028032 h 2405063"/>
              <a:gd name="connsiteX815" fmla="*/ 9193212 w 11725275"/>
              <a:gd name="connsiteY815" fmla="*/ 2034382 h 2405063"/>
              <a:gd name="connsiteX816" fmla="*/ 9193212 w 11725275"/>
              <a:gd name="connsiteY816" fmla="*/ 2039938 h 2405063"/>
              <a:gd name="connsiteX817" fmla="*/ 9192683 w 11725275"/>
              <a:gd name="connsiteY817" fmla="*/ 2046288 h 2405063"/>
              <a:gd name="connsiteX818" fmla="*/ 9191096 w 11725275"/>
              <a:gd name="connsiteY818" fmla="*/ 2051844 h 2405063"/>
              <a:gd name="connsiteX819" fmla="*/ 9188979 w 11725275"/>
              <a:gd name="connsiteY819" fmla="*/ 2057401 h 2405063"/>
              <a:gd name="connsiteX820" fmla="*/ 9185804 w 11725275"/>
              <a:gd name="connsiteY820" fmla="*/ 2062957 h 2405063"/>
              <a:gd name="connsiteX821" fmla="*/ 9182100 w 11725275"/>
              <a:gd name="connsiteY821" fmla="*/ 2067719 h 2405063"/>
              <a:gd name="connsiteX822" fmla="*/ 9177867 w 11725275"/>
              <a:gd name="connsiteY822" fmla="*/ 2072482 h 2405063"/>
              <a:gd name="connsiteX823" fmla="*/ 9172575 w 11725275"/>
              <a:gd name="connsiteY823" fmla="*/ 2077244 h 2405063"/>
              <a:gd name="connsiteX824" fmla="*/ 9166225 w 11725275"/>
              <a:gd name="connsiteY824" fmla="*/ 2082007 h 2405063"/>
              <a:gd name="connsiteX825" fmla="*/ 9158817 w 11725275"/>
              <a:gd name="connsiteY825" fmla="*/ 2085182 h 2405063"/>
              <a:gd name="connsiteX826" fmla="*/ 9150350 w 11725275"/>
              <a:gd name="connsiteY826" fmla="*/ 2089151 h 2405063"/>
              <a:gd name="connsiteX827" fmla="*/ 9140825 w 11725275"/>
              <a:gd name="connsiteY827" fmla="*/ 2092326 h 2405063"/>
              <a:gd name="connsiteX828" fmla="*/ 9129712 w 11725275"/>
              <a:gd name="connsiteY828" fmla="*/ 2094707 h 2405063"/>
              <a:gd name="connsiteX829" fmla="*/ 9118071 w 11725275"/>
              <a:gd name="connsiteY829" fmla="*/ 2097088 h 2405063"/>
              <a:gd name="connsiteX830" fmla="*/ 9103783 w 11725275"/>
              <a:gd name="connsiteY830" fmla="*/ 2098676 h 2405063"/>
              <a:gd name="connsiteX831" fmla="*/ 9089496 w 11725275"/>
              <a:gd name="connsiteY831" fmla="*/ 2099469 h 2405063"/>
              <a:gd name="connsiteX832" fmla="*/ 9052454 w 11725275"/>
              <a:gd name="connsiteY832" fmla="*/ 2101057 h 2405063"/>
              <a:gd name="connsiteX833" fmla="*/ 9015412 w 11725275"/>
              <a:gd name="connsiteY833" fmla="*/ 2101057 h 2405063"/>
              <a:gd name="connsiteX834" fmla="*/ 8977842 w 11725275"/>
              <a:gd name="connsiteY834" fmla="*/ 2101057 h 2405063"/>
              <a:gd name="connsiteX835" fmla="*/ 8940271 w 11725275"/>
              <a:gd name="connsiteY835" fmla="*/ 2100263 h 2405063"/>
              <a:gd name="connsiteX836" fmla="*/ 8903229 w 11725275"/>
              <a:gd name="connsiteY836" fmla="*/ 2100263 h 2405063"/>
              <a:gd name="connsiteX837" fmla="*/ 8867246 w 11725275"/>
              <a:gd name="connsiteY837" fmla="*/ 2101057 h 2405063"/>
              <a:gd name="connsiteX838" fmla="*/ 8849783 w 11725275"/>
              <a:gd name="connsiteY838" fmla="*/ 2102644 h 2405063"/>
              <a:gd name="connsiteX839" fmla="*/ 8832321 w 11725275"/>
              <a:gd name="connsiteY839" fmla="*/ 2104232 h 2405063"/>
              <a:gd name="connsiteX840" fmla="*/ 8814329 w 11725275"/>
              <a:gd name="connsiteY840" fmla="*/ 2105026 h 2405063"/>
              <a:gd name="connsiteX841" fmla="*/ 8797396 w 11725275"/>
              <a:gd name="connsiteY841" fmla="*/ 2108201 h 2405063"/>
              <a:gd name="connsiteX842" fmla="*/ 8761942 w 11725275"/>
              <a:gd name="connsiteY842" fmla="*/ 2112963 h 2405063"/>
              <a:gd name="connsiteX843" fmla="*/ 8739717 w 11725275"/>
              <a:gd name="connsiteY843" fmla="*/ 2114551 h 2405063"/>
              <a:gd name="connsiteX844" fmla="*/ 8729662 w 11725275"/>
              <a:gd name="connsiteY844" fmla="*/ 2115344 h 2405063"/>
              <a:gd name="connsiteX845" fmla="*/ 8726488 w 11725275"/>
              <a:gd name="connsiteY845" fmla="*/ 2115344 h 2405063"/>
              <a:gd name="connsiteX846" fmla="*/ 8728604 w 11725275"/>
              <a:gd name="connsiteY846" fmla="*/ 2116138 h 2405063"/>
              <a:gd name="connsiteX847" fmla="*/ 8730721 w 11725275"/>
              <a:gd name="connsiteY847" fmla="*/ 2119313 h 2405063"/>
              <a:gd name="connsiteX848" fmla="*/ 8731779 w 11725275"/>
              <a:gd name="connsiteY848" fmla="*/ 2121694 h 2405063"/>
              <a:gd name="connsiteX849" fmla="*/ 8730721 w 11725275"/>
              <a:gd name="connsiteY849" fmla="*/ 2124869 h 2405063"/>
              <a:gd name="connsiteX850" fmla="*/ 8729662 w 11725275"/>
              <a:gd name="connsiteY850" fmla="*/ 2129632 h 2405063"/>
              <a:gd name="connsiteX851" fmla="*/ 8725958 w 11725275"/>
              <a:gd name="connsiteY851" fmla="*/ 2134394 h 2405063"/>
              <a:gd name="connsiteX852" fmla="*/ 8722254 w 11725275"/>
              <a:gd name="connsiteY852" fmla="*/ 2139951 h 2405063"/>
              <a:gd name="connsiteX853" fmla="*/ 8719079 w 11725275"/>
              <a:gd name="connsiteY853" fmla="*/ 2143126 h 2405063"/>
              <a:gd name="connsiteX854" fmla="*/ 8717492 w 11725275"/>
              <a:gd name="connsiteY854" fmla="*/ 2147094 h 2405063"/>
              <a:gd name="connsiteX855" fmla="*/ 8716433 w 11725275"/>
              <a:gd name="connsiteY855" fmla="*/ 2148682 h 2405063"/>
              <a:gd name="connsiteX856" fmla="*/ 8716433 w 11725275"/>
              <a:gd name="connsiteY856" fmla="*/ 2151857 h 2405063"/>
              <a:gd name="connsiteX857" fmla="*/ 8717492 w 11725275"/>
              <a:gd name="connsiteY857" fmla="*/ 2153444 h 2405063"/>
              <a:gd name="connsiteX858" fmla="*/ 8719079 w 11725275"/>
              <a:gd name="connsiteY858" fmla="*/ 2155032 h 2405063"/>
              <a:gd name="connsiteX859" fmla="*/ 8721196 w 11725275"/>
              <a:gd name="connsiteY859" fmla="*/ 2157413 h 2405063"/>
              <a:gd name="connsiteX860" fmla="*/ 8729662 w 11725275"/>
              <a:gd name="connsiteY860" fmla="*/ 2159794 h 2405063"/>
              <a:gd name="connsiteX861" fmla="*/ 8739717 w 11725275"/>
              <a:gd name="connsiteY861" fmla="*/ 2164557 h 2405063"/>
              <a:gd name="connsiteX862" fmla="*/ 8753475 w 11725275"/>
              <a:gd name="connsiteY862" fmla="*/ 2172494 h 2405063"/>
              <a:gd name="connsiteX863" fmla="*/ 8769879 w 11725275"/>
              <a:gd name="connsiteY863" fmla="*/ 2182813 h 2405063"/>
              <a:gd name="connsiteX864" fmla="*/ 8781521 w 11725275"/>
              <a:gd name="connsiteY864" fmla="*/ 2190751 h 2405063"/>
              <a:gd name="connsiteX865" fmla="*/ 8792633 w 11725275"/>
              <a:gd name="connsiteY865" fmla="*/ 2201069 h 2405063"/>
              <a:gd name="connsiteX866" fmla="*/ 8803746 w 11725275"/>
              <a:gd name="connsiteY866" fmla="*/ 2212976 h 2405063"/>
              <a:gd name="connsiteX867" fmla="*/ 8813271 w 11725275"/>
              <a:gd name="connsiteY867" fmla="*/ 2227263 h 2405063"/>
              <a:gd name="connsiteX868" fmla="*/ 8817504 w 11725275"/>
              <a:gd name="connsiteY868" fmla="*/ 2233613 h 2405063"/>
              <a:gd name="connsiteX869" fmla="*/ 8821738 w 11725275"/>
              <a:gd name="connsiteY869" fmla="*/ 2240757 h 2405063"/>
              <a:gd name="connsiteX870" fmla="*/ 8825442 w 11725275"/>
              <a:gd name="connsiteY870" fmla="*/ 2248694 h 2405063"/>
              <a:gd name="connsiteX871" fmla="*/ 8828617 w 11725275"/>
              <a:gd name="connsiteY871" fmla="*/ 2255838 h 2405063"/>
              <a:gd name="connsiteX872" fmla="*/ 8831262 w 11725275"/>
              <a:gd name="connsiteY872" fmla="*/ 2263776 h 2405063"/>
              <a:gd name="connsiteX873" fmla="*/ 8833379 w 11725275"/>
              <a:gd name="connsiteY873" fmla="*/ 2270919 h 2405063"/>
              <a:gd name="connsiteX874" fmla="*/ 8834438 w 11725275"/>
              <a:gd name="connsiteY874" fmla="*/ 2278063 h 2405063"/>
              <a:gd name="connsiteX875" fmla="*/ 8835496 w 11725275"/>
              <a:gd name="connsiteY875" fmla="*/ 2285207 h 2405063"/>
              <a:gd name="connsiteX876" fmla="*/ 8835496 w 11725275"/>
              <a:gd name="connsiteY876" fmla="*/ 2292351 h 2405063"/>
              <a:gd name="connsiteX877" fmla="*/ 8834967 w 11725275"/>
              <a:gd name="connsiteY877" fmla="*/ 2299494 h 2405063"/>
              <a:gd name="connsiteX878" fmla="*/ 8833379 w 11725275"/>
              <a:gd name="connsiteY878" fmla="*/ 2306638 h 2405063"/>
              <a:gd name="connsiteX879" fmla="*/ 8831262 w 11725275"/>
              <a:gd name="connsiteY879" fmla="*/ 2312988 h 2405063"/>
              <a:gd name="connsiteX880" fmla="*/ 8827558 w 11725275"/>
              <a:gd name="connsiteY880" fmla="*/ 2319338 h 2405063"/>
              <a:gd name="connsiteX881" fmla="*/ 8823854 w 11725275"/>
              <a:gd name="connsiteY881" fmla="*/ 2324894 h 2405063"/>
              <a:gd name="connsiteX882" fmla="*/ 8819092 w 11725275"/>
              <a:gd name="connsiteY882" fmla="*/ 2330451 h 2405063"/>
              <a:gd name="connsiteX883" fmla="*/ 8812212 w 11725275"/>
              <a:gd name="connsiteY883" fmla="*/ 2336007 h 2405063"/>
              <a:gd name="connsiteX884" fmla="*/ 8805862 w 11725275"/>
              <a:gd name="connsiteY884" fmla="*/ 2340769 h 2405063"/>
              <a:gd name="connsiteX885" fmla="*/ 8796867 w 11725275"/>
              <a:gd name="connsiteY885" fmla="*/ 2345532 h 2405063"/>
              <a:gd name="connsiteX886" fmla="*/ 8787342 w 11725275"/>
              <a:gd name="connsiteY886" fmla="*/ 2349501 h 2405063"/>
              <a:gd name="connsiteX887" fmla="*/ 8777288 w 11725275"/>
              <a:gd name="connsiteY887" fmla="*/ 2352676 h 2405063"/>
              <a:gd name="connsiteX888" fmla="*/ 8764588 w 11725275"/>
              <a:gd name="connsiteY888" fmla="*/ 2355057 h 2405063"/>
              <a:gd name="connsiteX889" fmla="*/ 8751358 w 11725275"/>
              <a:gd name="connsiteY889" fmla="*/ 2357438 h 2405063"/>
              <a:gd name="connsiteX890" fmla="*/ 8737600 w 11725275"/>
              <a:gd name="connsiteY890" fmla="*/ 2358232 h 2405063"/>
              <a:gd name="connsiteX891" fmla="*/ 8721196 w 11725275"/>
              <a:gd name="connsiteY891" fmla="*/ 2359026 h 2405063"/>
              <a:gd name="connsiteX892" fmla="*/ 8032750 w 11725275"/>
              <a:gd name="connsiteY892" fmla="*/ 2360613 h 2405063"/>
              <a:gd name="connsiteX893" fmla="*/ 7984067 w 11725275"/>
              <a:gd name="connsiteY893" fmla="*/ 2360613 h 2405063"/>
              <a:gd name="connsiteX894" fmla="*/ 7943321 w 11725275"/>
              <a:gd name="connsiteY894" fmla="*/ 2360613 h 2405063"/>
              <a:gd name="connsiteX895" fmla="*/ 7906279 w 11725275"/>
              <a:gd name="connsiteY895" fmla="*/ 2359026 h 2405063"/>
              <a:gd name="connsiteX896" fmla="*/ 7874000 w 11725275"/>
              <a:gd name="connsiteY896" fmla="*/ 2359026 h 2405063"/>
              <a:gd name="connsiteX897" fmla="*/ 7842779 w 11725275"/>
              <a:gd name="connsiteY897" fmla="*/ 2359026 h 2405063"/>
              <a:gd name="connsiteX898" fmla="*/ 7811029 w 11725275"/>
              <a:gd name="connsiteY898" fmla="*/ 2359026 h 2405063"/>
              <a:gd name="connsiteX899" fmla="*/ 7776634 w 11725275"/>
              <a:gd name="connsiteY899" fmla="*/ 2360613 h 2405063"/>
              <a:gd name="connsiteX900" fmla="*/ 7738534 w 11725275"/>
              <a:gd name="connsiteY900" fmla="*/ 2361407 h 2405063"/>
              <a:gd name="connsiteX901" fmla="*/ 7722659 w 11725275"/>
              <a:gd name="connsiteY901" fmla="*/ 2362201 h 2405063"/>
              <a:gd name="connsiteX902" fmla="*/ 7708900 w 11725275"/>
              <a:gd name="connsiteY902" fmla="*/ 2362201 h 2405063"/>
              <a:gd name="connsiteX903" fmla="*/ 7696200 w 11725275"/>
              <a:gd name="connsiteY903" fmla="*/ 2362201 h 2405063"/>
              <a:gd name="connsiteX904" fmla="*/ 7684559 w 11725275"/>
              <a:gd name="connsiteY904" fmla="*/ 2362201 h 2405063"/>
              <a:gd name="connsiteX905" fmla="*/ 7671859 w 11725275"/>
              <a:gd name="connsiteY905" fmla="*/ 2362201 h 2405063"/>
              <a:gd name="connsiteX906" fmla="*/ 7658100 w 11725275"/>
              <a:gd name="connsiteY906" fmla="*/ 2362201 h 2405063"/>
              <a:gd name="connsiteX907" fmla="*/ 7641696 w 11725275"/>
              <a:gd name="connsiteY907" fmla="*/ 2362201 h 2405063"/>
              <a:gd name="connsiteX908" fmla="*/ 7622646 w 11725275"/>
              <a:gd name="connsiteY908" fmla="*/ 2362201 h 2405063"/>
              <a:gd name="connsiteX909" fmla="*/ 7208309 w 11725275"/>
              <a:gd name="connsiteY909" fmla="*/ 2368551 h 2405063"/>
              <a:gd name="connsiteX910" fmla="*/ 7172325 w 11725275"/>
              <a:gd name="connsiteY910" fmla="*/ 2371726 h 2405063"/>
              <a:gd name="connsiteX911" fmla="*/ 7133167 w 11725275"/>
              <a:gd name="connsiteY911" fmla="*/ 2374107 h 2405063"/>
              <a:gd name="connsiteX912" fmla="*/ 7091363 w 11725275"/>
              <a:gd name="connsiteY912" fmla="*/ 2376488 h 2405063"/>
              <a:gd name="connsiteX913" fmla="*/ 7047442 w 11725275"/>
              <a:gd name="connsiteY913" fmla="*/ 2378076 h 2405063"/>
              <a:gd name="connsiteX914" fmla="*/ 7001934 w 11725275"/>
              <a:gd name="connsiteY914" fmla="*/ 2379663 h 2405063"/>
              <a:gd name="connsiteX915" fmla="*/ 6955367 w 11725275"/>
              <a:gd name="connsiteY915" fmla="*/ 2382044 h 2405063"/>
              <a:gd name="connsiteX916" fmla="*/ 6907742 w 11725275"/>
              <a:gd name="connsiteY916" fmla="*/ 2382838 h 2405063"/>
              <a:gd name="connsiteX917" fmla="*/ 6858529 w 11725275"/>
              <a:gd name="connsiteY917" fmla="*/ 2383632 h 2405063"/>
              <a:gd name="connsiteX918" fmla="*/ 6809317 w 11725275"/>
              <a:gd name="connsiteY918" fmla="*/ 2384426 h 2405063"/>
              <a:gd name="connsiteX919" fmla="*/ 6761163 w 11725275"/>
              <a:gd name="connsiteY919" fmla="*/ 2385219 h 2405063"/>
              <a:gd name="connsiteX920" fmla="*/ 6712479 w 11725275"/>
              <a:gd name="connsiteY920" fmla="*/ 2385219 h 2405063"/>
              <a:gd name="connsiteX921" fmla="*/ 6664854 w 11725275"/>
              <a:gd name="connsiteY921" fmla="*/ 2386807 h 2405063"/>
              <a:gd name="connsiteX922" fmla="*/ 6619875 w 11725275"/>
              <a:gd name="connsiteY922" fmla="*/ 2387601 h 2405063"/>
              <a:gd name="connsiteX923" fmla="*/ 6574896 w 11725275"/>
              <a:gd name="connsiteY923" fmla="*/ 2388394 h 2405063"/>
              <a:gd name="connsiteX924" fmla="*/ 6532563 w 11725275"/>
              <a:gd name="connsiteY924" fmla="*/ 2389188 h 2405063"/>
              <a:gd name="connsiteX925" fmla="*/ 6492875 w 11725275"/>
              <a:gd name="connsiteY925" fmla="*/ 2389982 h 2405063"/>
              <a:gd name="connsiteX926" fmla="*/ 6165321 w 11725275"/>
              <a:gd name="connsiteY926" fmla="*/ 2393951 h 2405063"/>
              <a:gd name="connsiteX927" fmla="*/ 6108700 w 11725275"/>
              <a:gd name="connsiteY927" fmla="*/ 2395538 h 2405063"/>
              <a:gd name="connsiteX928" fmla="*/ 6051021 w 11725275"/>
              <a:gd name="connsiteY928" fmla="*/ 2397919 h 2405063"/>
              <a:gd name="connsiteX929" fmla="*/ 5991754 w 11725275"/>
              <a:gd name="connsiteY929" fmla="*/ 2399507 h 2405063"/>
              <a:gd name="connsiteX930" fmla="*/ 5931429 w 11725275"/>
              <a:gd name="connsiteY930" fmla="*/ 2400301 h 2405063"/>
              <a:gd name="connsiteX931" fmla="*/ 5872692 w 11725275"/>
              <a:gd name="connsiteY931" fmla="*/ 2401094 h 2405063"/>
              <a:gd name="connsiteX932" fmla="*/ 5815013 w 11725275"/>
              <a:gd name="connsiteY932" fmla="*/ 2401094 h 2405063"/>
              <a:gd name="connsiteX933" fmla="*/ 5759450 w 11725275"/>
              <a:gd name="connsiteY933" fmla="*/ 2400301 h 2405063"/>
              <a:gd name="connsiteX934" fmla="*/ 5706534 w 11725275"/>
              <a:gd name="connsiteY934" fmla="*/ 2398713 h 2405063"/>
              <a:gd name="connsiteX935" fmla="*/ 5680076 w 11725275"/>
              <a:gd name="connsiteY935" fmla="*/ 2396332 h 2405063"/>
              <a:gd name="connsiteX936" fmla="*/ 5655734 w 11725275"/>
              <a:gd name="connsiteY936" fmla="*/ 2396332 h 2405063"/>
              <a:gd name="connsiteX937" fmla="*/ 5632451 w 11725275"/>
              <a:gd name="connsiteY937" fmla="*/ 2396332 h 2405063"/>
              <a:gd name="connsiteX938" fmla="*/ 5609696 w 11725275"/>
              <a:gd name="connsiteY938" fmla="*/ 2396332 h 2405063"/>
              <a:gd name="connsiteX939" fmla="*/ 5566834 w 11725275"/>
              <a:gd name="connsiteY939" fmla="*/ 2398713 h 2405063"/>
              <a:gd name="connsiteX940" fmla="*/ 5523442 w 11725275"/>
              <a:gd name="connsiteY940" fmla="*/ 2401094 h 2405063"/>
              <a:gd name="connsiteX941" fmla="*/ 5478463 w 11725275"/>
              <a:gd name="connsiteY941" fmla="*/ 2403476 h 2405063"/>
              <a:gd name="connsiteX942" fmla="*/ 5430838 w 11725275"/>
              <a:gd name="connsiteY942" fmla="*/ 2405063 h 2405063"/>
              <a:gd name="connsiteX943" fmla="*/ 5405438 w 11725275"/>
              <a:gd name="connsiteY943" fmla="*/ 2405063 h 2405063"/>
              <a:gd name="connsiteX944" fmla="*/ 5377392 w 11725275"/>
              <a:gd name="connsiteY944" fmla="*/ 2405063 h 2405063"/>
              <a:gd name="connsiteX945" fmla="*/ 5348817 w 11725275"/>
              <a:gd name="connsiteY945" fmla="*/ 2404269 h 2405063"/>
              <a:gd name="connsiteX946" fmla="*/ 5317596 w 11725275"/>
              <a:gd name="connsiteY946" fmla="*/ 2401888 h 2405063"/>
              <a:gd name="connsiteX947" fmla="*/ 5299604 w 11725275"/>
              <a:gd name="connsiteY947" fmla="*/ 2400301 h 2405063"/>
              <a:gd name="connsiteX948" fmla="*/ 5284259 w 11725275"/>
              <a:gd name="connsiteY948" fmla="*/ 2397919 h 2405063"/>
              <a:gd name="connsiteX949" fmla="*/ 5271029 w 11725275"/>
              <a:gd name="connsiteY949" fmla="*/ 2394744 h 2405063"/>
              <a:gd name="connsiteX950" fmla="*/ 5258859 w 11725275"/>
              <a:gd name="connsiteY950" fmla="*/ 2392363 h 2405063"/>
              <a:gd name="connsiteX951" fmla="*/ 5247217 w 11725275"/>
              <a:gd name="connsiteY951" fmla="*/ 2388394 h 2405063"/>
              <a:gd name="connsiteX952" fmla="*/ 5234517 w 11725275"/>
              <a:gd name="connsiteY952" fmla="*/ 2385219 h 2405063"/>
              <a:gd name="connsiteX953" fmla="*/ 5220759 w 11725275"/>
              <a:gd name="connsiteY953" fmla="*/ 2382838 h 2405063"/>
              <a:gd name="connsiteX954" fmla="*/ 5205413 w 11725275"/>
              <a:gd name="connsiteY954" fmla="*/ 2380457 h 2405063"/>
              <a:gd name="connsiteX955" fmla="*/ 5188479 w 11725275"/>
              <a:gd name="connsiteY955" fmla="*/ 2379663 h 2405063"/>
              <a:gd name="connsiteX956" fmla="*/ 5161492 w 11725275"/>
              <a:gd name="connsiteY956" fmla="*/ 2380457 h 2405063"/>
              <a:gd name="connsiteX957" fmla="*/ 5126038 w 11725275"/>
              <a:gd name="connsiteY957" fmla="*/ 2382838 h 2405063"/>
              <a:gd name="connsiteX958" fmla="*/ 5085821 w 11725275"/>
              <a:gd name="connsiteY958" fmla="*/ 2384426 h 2405063"/>
              <a:gd name="connsiteX959" fmla="*/ 5041900 w 11725275"/>
              <a:gd name="connsiteY959" fmla="*/ 2385219 h 2405063"/>
              <a:gd name="connsiteX960" fmla="*/ 4998509 w 11725275"/>
              <a:gd name="connsiteY960" fmla="*/ 2387601 h 2405063"/>
              <a:gd name="connsiteX961" fmla="*/ 4957763 w 11725275"/>
              <a:gd name="connsiteY961" fmla="*/ 2387601 h 2405063"/>
              <a:gd name="connsiteX962" fmla="*/ 4922309 w 11725275"/>
              <a:gd name="connsiteY962" fmla="*/ 2386807 h 2405063"/>
              <a:gd name="connsiteX963" fmla="*/ 4887384 w 11725275"/>
              <a:gd name="connsiteY963" fmla="*/ 2385219 h 2405063"/>
              <a:gd name="connsiteX964" fmla="*/ 4855104 w 11725275"/>
              <a:gd name="connsiteY964" fmla="*/ 2384426 h 2405063"/>
              <a:gd name="connsiteX965" fmla="*/ 4824942 w 11725275"/>
              <a:gd name="connsiteY965" fmla="*/ 2384426 h 2405063"/>
              <a:gd name="connsiteX966" fmla="*/ 4797954 w 11725275"/>
              <a:gd name="connsiteY966" fmla="*/ 2384426 h 2405063"/>
              <a:gd name="connsiteX967" fmla="*/ 4772025 w 11725275"/>
              <a:gd name="connsiteY967" fmla="*/ 2385219 h 2405063"/>
              <a:gd name="connsiteX968" fmla="*/ 4748742 w 11725275"/>
              <a:gd name="connsiteY968" fmla="*/ 2385219 h 2405063"/>
              <a:gd name="connsiteX969" fmla="*/ 4725459 w 11725275"/>
              <a:gd name="connsiteY969" fmla="*/ 2385219 h 2405063"/>
              <a:gd name="connsiteX970" fmla="*/ 4702704 w 11725275"/>
              <a:gd name="connsiteY970" fmla="*/ 2385219 h 2405063"/>
              <a:gd name="connsiteX971" fmla="*/ 4655079 w 11725275"/>
              <a:gd name="connsiteY971" fmla="*/ 2383632 h 2405063"/>
              <a:gd name="connsiteX972" fmla="*/ 4616979 w 11725275"/>
              <a:gd name="connsiteY972" fmla="*/ 2382044 h 2405063"/>
              <a:gd name="connsiteX973" fmla="*/ 4585229 w 11725275"/>
              <a:gd name="connsiteY973" fmla="*/ 2378869 h 2405063"/>
              <a:gd name="connsiteX974" fmla="*/ 4558242 w 11725275"/>
              <a:gd name="connsiteY974" fmla="*/ 2374901 h 2405063"/>
              <a:gd name="connsiteX975" fmla="*/ 4533371 w 11725275"/>
              <a:gd name="connsiteY975" fmla="*/ 2372519 h 2405063"/>
              <a:gd name="connsiteX976" fmla="*/ 4506384 w 11725275"/>
              <a:gd name="connsiteY976" fmla="*/ 2370932 h 2405063"/>
              <a:gd name="connsiteX977" fmla="*/ 4474634 w 11725275"/>
              <a:gd name="connsiteY977" fmla="*/ 2368551 h 2405063"/>
              <a:gd name="connsiteX978" fmla="*/ 4436534 w 11725275"/>
              <a:gd name="connsiteY978" fmla="*/ 2367757 h 2405063"/>
              <a:gd name="connsiteX979" fmla="*/ 4442884 w 11725275"/>
              <a:gd name="connsiteY979" fmla="*/ 2356644 h 2405063"/>
              <a:gd name="connsiteX980" fmla="*/ 4446588 w 11725275"/>
              <a:gd name="connsiteY980" fmla="*/ 2351088 h 2405063"/>
              <a:gd name="connsiteX981" fmla="*/ 4449234 w 11725275"/>
              <a:gd name="connsiteY981" fmla="*/ 2347913 h 2405063"/>
              <a:gd name="connsiteX982" fmla="*/ 4451879 w 11725275"/>
              <a:gd name="connsiteY982" fmla="*/ 2347913 h 2405063"/>
              <a:gd name="connsiteX983" fmla="*/ 4455584 w 11725275"/>
              <a:gd name="connsiteY983" fmla="*/ 2347913 h 2405063"/>
              <a:gd name="connsiteX984" fmla="*/ 4462992 w 11725275"/>
              <a:gd name="connsiteY984" fmla="*/ 2346326 h 2405063"/>
              <a:gd name="connsiteX985" fmla="*/ 4475163 w 11725275"/>
              <a:gd name="connsiteY985" fmla="*/ 2339976 h 2405063"/>
              <a:gd name="connsiteX986" fmla="*/ 4495271 w 11725275"/>
              <a:gd name="connsiteY986" fmla="*/ 2328863 h 2405063"/>
              <a:gd name="connsiteX987" fmla="*/ 4441826 w 11725275"/>
              <a:gd name="connsiteY987" fmla="*/ 2328863 h 2405063"/>
              <a:gd name="connsiteX988" fmla="*/ 4382559 w 11725275"/>
              <a:gd name="connsiteY988" fmla="*/ 2329657 h 2405063"/>
              <a:gd name="connsiteX989" fmla="*/ 4316942 w 11725275"/>
              <a:gd name="connsiteY989" fmla="*/ 2329657 h 2405063"/>
              <a:gd name="connsiteX990" fmla="*/ 4249209 w 11725275"/>
              <a:gd name="connsiteY990" fmla="*/ 2330451 h 2405063"/>
              <a:gd name="connsiteX991" fmla="*/ 4177242 w 11725275"/>
              <a:gd name="connsiteY991" fmla="*/ 2329657 h 2405063"/>
              <a:gd name="connsiteX992" fmla="*/ 4103688 w 11725275"/>
              <a:gd name="connsiteY992" fmla="*/ 2329657 h 2405063"/>
              <a:gd name="connsiteX993" fmla="*/ 4029075 w 11725275"/>
              <a:gd name="connsiteY993" fmla="*/ 2328863 h 2405063"/>
              <a:gd name="connsiteX994" fmla="*/ 3956050 w 11725275"/>
              <a:gd name="connsiteY994" fmla="*/ 2325688 h 2405063"/>
              <a:gd name="connsiteX995" fmla="*/ 3883026 w 11725275"/>
              <a:gd name="connsiteY995" fmla="*/ 2323307 h 2405063"/>
              <a:gd name="connsiteX996" fmla="*/ 3813705 w 11725275"/>
              <a:gd name="connsiteY996" fmla="*/ 2319338 h 2405063"/>
              <a:gd name="connsiteX997" fmla="*/ 3747559 w 11725275"/>
              <a:gd name="connsiteY997" fmla="*/ 2313782 h 2405063"/>
              <a:gd name="connsiteX998" fmla="*/ 3686175 w 11725275"/>
              <a:gd name="connsiteY998" fmla="*/ 2307432 h 2405063"/>
              <a:gd name="connsiteX999" fmla="*/ 3657600 w 11725275"/>
              <a:gd name="connsiteY999" fmla="*/ 2302669 h 2405063"/>
              <a:gd name="connsiteX1000" fmla="*/ 3631142 w 11725275"/>
              <a:gd name="connsiteY1000" fmla="*/ 2298701 h 2405063"/>
              <a:gd name="connsiteX1001" fmla="*/ 3606271 w 11725275"/>
              <a:gd name="connsiteY1001" fmla="*/ 2293938 h 2405063"/>
              <a:gd name="connsiteX1002" fmla="*/ 3582988 w 11725275"/>
              <a:gd name="connsiteY1002" fmla="*/ 2288382 h 2405063"/>
              <a:gd name="connsiteX1003" fmla="*/ 3561292 w 11725275"/>
              <a:gd name="connsiteY1003" fmla="*/ 2282826 h 2405063"/>
              <a:gd name="connsiteX1004" fmla="*/ 3543300 w 11725275"/>
              <a:gd name="connsiteY1004" fmla="*/ 2276476 h 2405063"/>
              <a:gd name="connsiteX1005" fmla="*/ 3526367 w 11725275"/>
              <a:gd name="connsiteY1005" fmla="*/ 2270126 h 2405063"/>
              <a:gd name="connsiteX1006" fmla="*/ 3512608 w 11725275"/>
              <a:gd name="connsiteY1006" fmla="*/ 2262188 h 2405063"/>
              <a:gd name="connsiteX1007" fmla="*/ 3495675 w 11725275"/>
              <a:gd name="connsiteY1007" fmla="*/ 2253457 h 2405063"/>
              <a:gd name="connsiteX1008" fmla="*/ 3480330 w 11725275"/>
              <a:gd name="connsiteY1008" fmla="*/ 2243138 h 2405063"/>
              <a:gd name="connsiteX1009" fmla="*/ 3466042 w 11725275"/>
              <a:gd name="connsiteY1009" fmla="*/ 2233613 h 2405063"/>
              <a:gd name="connsiteX1010" fmla="*/ 3453871 w 11725275"/>
              <a:gd name="connsiteY1010" fmla="*/ 2224088 h 2405063"/>
              <a:gd name="connsiteX1011" fmla="*/ 3442230 w 11725275"/>
              <a:gd name="connsiteY1011" fmla="*/ 2215357 h 2405063"/>
              <a:gd name="connsiteX1012" fmla="*/ 3431646 w 11725275"/>
              <a:gd name="connsiteY1012" fmla="*/ 2205832 h 2405063"/>
              <a:gd name="connsiteX1013" fmla="*/ 3422121 w 11725275"/>
              <a:gd name="connsiteY1013" fmla="*/ 2196307 h 2405063"/>
              <a:gd name="connsiteX1014" fmla="*/ 3413654 w 11725275"/>
              <a:gd name="connsiteY1014" fmla="*/ 2186782 h 2405063"/>
              <a:gd name="connsiteX1015" fmla="*/ 3406246 w 11725275"/>
              <a:gd name="connsiteY1015" fmla="*/ 2178844 h 2405063"/>
              <a:gd name="connsiteX1016" fmla="*/ 3398838 w 11725275"/>
              <a:gd name="connsiteY1016" fmla="*/ 2170113 h 2405063"/>
              <a:gd name="connsiteX1017" fmla="*/ 3393017 w 11725275"/>
              <a:gd name="connsiteY1017" fmla="*/ 2161382 h 2405063"/>
              <a:gd name="connsiteX1018" fmla="*/ 3387725 w 11725275"/>
              <a:gd name="connsiteY1018" fmla="*/ 2152651 h 2405063"/>
              <a:gd name="connsiteX1019" fmla="*/ 3383492 w 11725275"/>
              <a:gd name="connsiteY1019" fmla="*/ 2143919 h 2405063"/>
              <a:gd name="connsiteX1020" fmla="*/ 3379259 w 11725275"/>
              <a:gd name="connsiteY1020" fmla="*/ 2135982 h 2405063"/>
              <a:gd name="connsiteX1021" fmla="*/ 3375555 w 11725275"/>
              <a:gd name="connsiteY1021" fmla="*/ 2128044 h 2405063"/>
              <a:gd name="connsiteX1022" fmla="*/ 3372380 w 11725275"/>
              <a:gd name="connsiteY1022" fmla="*/ 2120107 h 2405063"/>
              <a:gd name="connsiteX1023" fmla="*/ 3368146 w 11725275"/>
              <a:gd name="connsiteY1023" fmla="*/ 2104232 h 2405063"/>
              <a:gd name="connsiteX1024" fmla="*/ 3364442 w 11725275"/>
              <a:gd name="connsiteY1024" fmla="*/ 2088357 h 2405063"/>
              <a:gd name="connsiteX1025" fmla="*/ 3362325 w 11725275"/>
              <a:gd name="connsiteY1025" fmla="*/ 2073276 h 2405063"/>
              <a:gd name="connsiteX1026" fmla="*/ 3359150 w 11725275"/>
              <a:gd name="connsiteY1026" fmla="*/ 2059782 h 2405063"/>
              <a:gd name="connsiteX1027" fmla="*/ 3357033 w 11725275"/>
              <a:gd name="connsiteY1027" fmla="*/ 2044701 h 2405063"/>
              <a:gd name="connsiteX1028" fmla="*/ 3353330 w 11725275"/>
              <a:gd name="connsiteY1028" fmla="*/ 2030413 h 2405063"/>
              <a:gd name="connsiteX1029" fmla="*/ 3351213 w 11725275"/>
              <a:gd name="connsiteY1029" fmla="*/ 2024063 h 2405063"/>
              <a:gd name="connsiteX1030" fmla="*/ 3349096 w 11725275"/>
              <a:gd name="connsiteY1030" fmla="*/ 2016919 h 2405063"/>
              <a:gd name="connsiteX1031" fmla="*/ 3345921 w 11725275"/>
              <a:gd name="connsiteY1031" fmla="*/ 2009776 h 2405063"/>
              <a:gd name="connsiteX1032" fmla="*/ 3343275 w 11725275"/>
              <a:gd name="connsiteY1032" fmla="*/ 2003426 h 2405063"/>
              <a:gd name="connsiteX1033" fmla="*/ 3284009 w 11725275"/>
              <a:gd name="connsiteY1033" fmla="*/ 2004219 h 2405063"/>
              <a:gd name="connsiteX1034" fmla="*/ 3218392 w 11725275"/>
              <a:gd name="connsiteY1034" fmla="*/ 2006601 h 2405063"/>
              <a:gd name="connsiteX1035" fmla="*/ 3149071 w 11725275"/>
              <a:gd name="connsiteY1035" fmla="*/ 2007394 h 2405063"/>
              <a:gd name="connsiteX1036" fmla="*/ 3076575 w 11725275"/>
              <a:gd name="connsiteY1036" fmla="*/ 2008982 h 2405063"/>
              <a:gd name="connsiteX1037" fmla="*/ 3000905 w 11725275"/>
              <a:gd name="connsiteY1037" fmla="*/ 2011363 h 2405063"/>
              <a:gd name="connsiteX1038" fmla="*/ 2924175 w 11725275"/>
              <a:gd name="connsiteY1038" fmla="*/ 2012157 h 2405063"/>
              <a:gd name="connsiteX1039" fmla="*/ 2846388 w 11725275"/>
              <a:gd name="connsiteY1039" fmla="*/ 2013744 h 2405063"/>
              <a:gd name="connsiteX1040" fmla="*/ 2768600 w 11725275"/>
              <a:gd name="connsiteY1040" fmla="*/ 2014538 h 2405063"/>
              <a:gd name="connsiteX1041" fmla="*/ 2692400 w 11725275"/>
              <a:gd name="connsiteY1041" fmla="*/ 2015332 h 2405063"/>
              <a:gd name="connsiteX1042" fmla="*/ 2619375 w 11725275"/>
              <a:gd name="connsiteY1042" fmla="*/ 2016919 h 2405063"/>
              <a:gd name="connsiteX1043" fmla="*/ 2548996 w 11725275"/>
              <a:gd name="connsiteY1043" fmla="*/ 2016919 h 2405063"/>
              <a:gd name="connsiteX1044" fmla="*/ 2482850 w 11725275"/>
              <a:gd name="connsiteY1044" fmla="*/ 2016919 h 2405063"/>
              <a:gd name="connsiteX1045" fmla="*/ 2421996 w 11725275"/>
              <a:gd name="connsiteY1045" fmla="*/ 2015332 h 2405063"/>
              <a:gd name="connsiteX1046" fmla="*/ 2368021 w 11725275"/>
              <a:gd name="connsiteY1046" fmla="*/ 2014538 h 2405063"/>
              <a:gd name="connsiteX1047" fmla="*/ 2320396 w 11725275"/>
              <a:gd name="connsiteY1047" fmla="*/ 2012157 h 2405063"/>
              <a:gd name="connsiteX1048" fmla="*/ 2281238 w 11725275"/>
              <a:gd name="connsiteY1048" fmla="*/ 2008982 h 2405063"/>
              <a:gd name="connsiteX1049" fmla="*/ 2246842 w 11725275"/>
              <a:gd name="connsiteY1049" fmla="*/ 2004219 h 2405063"/>
              <a:gd name="connsiteX1050" fmla="*/ 2215092 w 11725275"/>
              <a:gd name="connsiteY1050" fmla="*/ 1998663 h 2405063"/>
              <a:gd name="connsiteX1051" fmla="*/ 2185988 w 11725275"/>
              <a:gd name="connsiteY1051" fmla="*/ 1992313 h 2405063"/>
              <a:gd name="connsiteX1052" fmla="*/ 2159530 w 11725275"/>
              <a:gd name="connsiteY1052" fmla="*/ 1985169 h 2405063"/>
              <a:gd name="connsiteX1053" fmla="*/ 2147359 w 11725275"/>
              <a:gd name="connsiteY1053" fmla="*/ 1980407 h 2405063"/>
              <a:gd name="connsiteX1054" fmla="*/ 2136246 w 11725275"/>
              <a:gd name="connsiteY1054" fmla="*/ 1975644 h 2405063"/>
              <a:gd name="connsiteX1055" fmla="*/ 2125134 w 11725275"/>
              <a:gd name="connsiteY1055" fmla="*/ 1970882 h 2405063"/>
              <a:gd name="connsiteX1056" fmla="*/ 2115080 w 11725275"/>
              <a:gd name="connsiteY1056" fmla="*/ 1966119 h 2405063"/>
              <a:gd name="connsiteX1057" fmla="*/ 2104496 w 11725275"/>
              <a:gd name="connsiteY1057" fmla="*/ 1960563 h 2405063"/>
              <a:gd name="connsiteX1058" fmla="*/ 2096029 w 11725275"/>
              <a:gd name="connsiteY1058" fmla="*/ 1955007 h 2405063"/>
              <a:gd name="connsiteX1059" fmla="*/ 2087034 w 11725275"/>
              <a:gd name="connsiteY1059" fmla="*/ 1949451 h 2405063"/>
              <a:gd name="connsiteX1060" fmla="*/ 2079096 w 11725275"/>
              <a:gd name="connsiteY1060" fmla="*/ 1943894 h 2405063"/>
              <a:gd name="connsiteX1061" fmla="*/ 2071688 w 11725275"/>
              <a:gd name="connsiteY1061" fmla="*/ 1937544 h 2405063"/>
              <a:gd name="connsiteX1062" fmla="*/ 2064279 w 11725275"/>
              <a:gd name="connsiteY1062" fmla="*/ 1931194 h 2405063"/>
              <a:gd name="connsiteX1063" fmla="*/ 2057929 w 11725275"/>
              <a:gd name="connsiteY1063" fmla="*/ 1925638 h 2405063"/>
              <a:gd name="connsiteX1064" fmla="*/ 2052109 w 11725275"/>
              <a:gd name="connsiteY1064" fmla="*/ 1917701 h 2405063"/>
              <a:gd name="connsiteX1065" fmla="*/ 2046288 w 11725275"/>
              <a:gd name="connsiteY1065" fmla="*/ 1911351 h 2405063"/>
              <a:gd name="connsiteX1066" fmla="*/ 2041525 w 11725275"/>
              <a:gd name="connsiteY1066" fmla="*/ 1905001 h 2405063"/>
              <a:gd name="connsiteX1067" fmla="*/ 2036763 w 11725275"/>
              <a:gd name="connsiteY1067" fmla="*/ 1897063 h 2405063"/>
              <a:gd name="connsiteX1068" fmla="*/ 2033059 w 11725275"/>
              <a:gd name="connsiteY1068" fmla="*/ 1889919 h 2405063"/>
              <a:gd name="connsiteX1069" fmla="*/ 2029354 w 11725275"/>
              <a:gd name="connsiteY1069" fmla="*/ 1883569 h 2405063"/>
              <a:gd name="connsiteX1070" fmla="*/ 2026179 w 11725275"/>
              <a:gd name="connsiteY1070" fmla="*/ 1874838 h 2405063"/>
              <a:gd name="connsiteX1071" fmla="*/ 2023534 w 11725275"/>
              <a:gd name="connsiteY1071" fmla="*/ 1867694 h 2405063"/>
              <a:gd name="connsiteX1072" fmla="*/ 2020888 w 11725275"/>
              <a:gd name="connsiteY1072" fmla="*/ 1859757 h 2405063"/>
              <a:gd name="connsiteX1073" fmla="*/ 2018771 w 11725275"/>
              <a:gd name="connsiteY1073" fmla="*/ 1852613 h 2405063"/>
              <a:gd name="connsiteX1074" fmla="*/ 2017713 w 11725275"/>
              <a:gd name="connsiteY1074" fmla="*/ 1844676 h 2405063"/>
              <a:gd name="connsiteX1075" fmla="*/ 2016125 w 11725275"/>
              <a:gd name="connsiteY1075" fmla="*/ 1836738 h 2405063"/>
              <a:gd name="connsiteX1076" fmla="*/ 2015067 w 11725275"/>
              <a:gd name="connsiteY1076" fmla="*/ 1828801 h 2405063"/>
              <a:gd name="connsiteX1077" fmla="*/ 2014009 w 11725275"/>
              <a:gd name="connsiteY1077" fmla="*/ 1815307 h 2405063"/>
              <a:gd name="connsiteX1078" fmla="*/ 2010304 w 11725275"/>
              <a:gd name="connsiteY1078" fmla="*/ 1809751 h 2405063"/>
              <a:gd name="connsiteX1079" fmla="*/ 2006600 w 11725275"/>
              <a:gd name="connsiteY1079" fmla="*/ 1804988 h 2405063"/>
              <a:gd name="connsiteX1080" fmla="*/ 2001309 w 11725275"/>
              <a:gd name="connsiteY1080" fmla="*/ 1799432 h 2405063"/>
              <a:gd name="connsiteX1081" fmla="*/ 1995488 w 11725275"/>
              <a:gd name="connsiteY1081" fmla="*/ 1794669 h 2405063"/>
              <a:gd name="connsiteX1082" fmla="*/ 1983846 w 11725275"/>
              <a:gd name="connsiteY1082" fmla="*/ 1785938 h 2405063"/>
              <a:gd name="connsiteX1083" fmla="*/ 1972734 w 11725275"/>
              <a:gd name="connsiteY1083" fmla="*/ 1775619 h 2405063"/>
              <a:gd name="connsiteX1084" fmla="*/ 1968500 w 11725275"/>
              <a:gd name="connsiteY1084" fmla="*/ 1770063 h 2405063"/>
              <a:gd name="connsiteX1085" fmla="*/ 1963738 w 11725275"/>
              <a:gd name="connsiteY1085" fmla="*/ 1762919 h 2405063"/>
              <a:gd name="connsiteX1086" fmla="*/ 1960563 w 11725275"/>
              <a:gd name="connsiteY1086" fmla="*/ 1756569 h 2405063"/>
              <a:gd name="connsiteX1087" fmla="*/ 1957917 w 11725275"/>
              <a:gd name="connsiteY1087" fmla="*/ 1749426 h 2405063"/>
              <a:gd name="connsiteX1088" fmla="*/ 1957917 w 11725275"/>
              <a:gd name="connsiteY1088" fmla="*/ 1745457 h 2405063"/>
              <a:gd name="connsiteX1089" fmla="*/ 1957388 w 11725275"/>
              <a:gd name="connsiteY1089" fmla="*/ 1741488 h 2405063"/>
              <a:gd name="connsiteX1090" fmla="*/ 1957388 w 11725275"/>
              <a:gd name="connsiteY1090" fmla="*/ 1737519 h 2405063"/>
              <a:gd name="connsiteX1091" fmla="*/ 1957917 w 11725275"/>
              <a:gd name="connsiteY1091" fmla="*/ 1732757 h 2405063"/>
              <a:gd name="connsiteX1092" fmla="*/ 1960563 w 11725275"/>
              <a:gd name="connsiteY1092" fmla="*/ 1723232 h 2405063"/>
              <a:gd name="connsiteX1093" fmla="*/ 1963738 w 11725275"/>
              <a:gd name="connsiteY1093" fmla="*/ 1712119 h 2405063"/>
              <a:gd name="connsiteX1094" fmla="*/ 1934634 w 11725275"/>
              <a:gd name="connsiteY1094" fmla="*/ 1712119 h 2405063"/>
              <a:gd name="connsiteX1095" fmla="*/ 1911350 w 11725275"/>
              <a:gd name="connsiteY1095" fmla="*/ 1712119 h 2405063"/>
              <a:gd name="connsiteX1096" fmla="*/ 1891242 w 11725275"/>
              <a:gd name="connsiteY1096" fmla="*/ 1711326 h 2405063"/>
              <a:gd name="connsiteX1097" fmla="*/ 1875367 w 11725275"/>
              <a:gd name="connsiteY1097" fmla="*/ 1710532 h 2405063"/>
              <a:gd name="connsiteX1098" fmla="*/ 1858963 w 11725275"/>
              <a:gd name="connsiteY1098" fmla="*/ 1708944 h 2405063"/>
              <a:gd name="connsiteX1099" fmla="*/ 1843088 w 11725275"/>
              <a:gd name="connsiteY1099" fmla="*/ 1708944 h 2405063"/>
              <a:gd name="connsiteX1100" fmla="*/ 1824567 w 11725275"/>
              <a:gd name="connsiteY1100" fmla="*/ 1708944 h 2405063"/>
              <a:gd name="connsiteX1101" fmla="*/ 1802871 w 11725275"/>
              <a:gd name="connsiteY1101" fmla="*/ 1708944 h 2405063"/>
              <a:gd name="connsiteX1102" fmla="*/ 1335088 w 11725275"/>
              <a:gd name="connsiteY1102" fmla="*/ 1712119 h 2405063"/>
              <a:gd name="connsiteX1103" fmla="*/ 1286934 w 11725275"/>
              <a:gd name="connsiteY1103" fmla="*/ 1711326 h 2405063"/>
              <a:gd name="connsiteX1104" fmla="*/ 1251479 w 11725275"/>
              <a:gd name="connsiteY1104" fmla="*/ 1708944 h 2405063"/>
              <a:gd name="connsiteX1105" fmla="*/ 1238250 w 11725275"/>
              <a:gd name="connsiteY1105" fmla="*/ 1708151 h 2405063"/>
              <a:gd name="connsiteX1106" fmla="*/ 1227667 w 11725275"/>
              <a:gd name="connsiteY1106" fmla="*/ 1706563 h 2405063"/>
              <a:gd name="connsiteX1107" fmla="*/ 1218142 w 11725275"/>
              <a:gd name="connsiteY1107" fmla="*/ 1704976 h 2405063"/>
              <a:gd name="connsiteX1108" fmla="*/ 1210734 w 11725275"/>
              <a:gd name="connsiteY1108" fmla="*/ 1702594 h 2405063"/>
              <a:gd name="connsiteX1109" fmla="*/ 1203854 w 11725275"/>
              <a:gd name="connsiteY1109" fmla="*/ 1700213 h 2405063"/>
              <a:gd name="connsiteX1110" fmla="*/ 1198034 w 11725275"/>
              <a:gd name="connsiteY1110" fmla="*/ 1697038 h 2405063"/>
              <a:gd name="connsiteX1111" fmla="*/ 1192213 w 11725275"/>
              <a:gd name="connsiteY1111" fmla="*/ 1693069 h 2405063"/>
              <a:gd name="connsiteX1112" fmla="*/ 1186921 w 11725275"/>
              <a:gd name="connsiteY1112" fmla="*/ 1689894 h 2405063"/>
              <a:gd name="connsiteX1113" fmla="*/ 1174221 w 11725275"/>
              <a:gd name="connsiteY1113" fmla="*/ 1680369 h 2405063"/>
              <a:gd name="connsiteX1114" fmla="*/ 1156229 w 11725275"/>
              <a:gd name="connsiteY1114" fmla="*/ 1669257 h 2405063"/>
              <a:gd name="connsiteX1115" fmla="*/ 1123421 w 11725275"/>
              <a:gd name="connsiteY1115" fmla="*/ 1649413 h 2405063"/>
              <a:gd name="connsiteX1116" fmla="*/ 1103842 w 11725275"/>
              <a:gd name="connsiteY1116" fmla="*/ 1637507 h 2405063"/>
              <a:gd name="connsiteX1117" fmla="*/ 1098550 w 11725275"/>
              <a:gd name="connsiteY1117" fmla="*/ 1633538 h 2405063"/>
              <a:gd name="connsiteX1118" fmla="*/ 1094846 w 11725275"/>
              <a:gd name="connsiteY1118" fmla="*/ 1631157 h 2405063"/>
              <a:gd name="connsiteX1119" fmla="*/ 1092729 w 11725275"/>
              <a:gd name="connsiteY1119" fmla="*/ 1628776 h 2405063"/>
              <a:gd name="connsiteX1120" fmla="*/ 1091671 w 11725275"/>
              <a:gd name="connsiteY1120" fmla="*/ 1627188 h 2405063"/>
              <a:gd name="connsiteX1121" fmla="*/ 1091142 w 11725275"/>
              <a:gd name="connsiteY1121" fmla="*/ 1623219 h 2405063"/>
              <a:gd name="connsiteX1122" fmla="*/ 1089025 w 11725275"/>
              <a:gd name="connsiteY1122" fmla="*/ 1616869 h 2405063"/>
              <a:gd name="connsiteX1123" fmla="*/ 1085850 w 11725275"/>
              <a:gd name="connsiteY1123" fmla="*/ 1611313 h 2405063"/>
              <a:gd name="connsiteX1124" fmla="*/ 1081088 w 11725275"/>
              <a:gd name="connsiteY1124" fmla="*/ 1604963 h 2405063"/>
              <a:gd name="connsiteX1125" fmla="*/ 1073679 w 11725275"/>
              <a:gd name="connsiteY1125" fmla="*/ 1596232 h 2405063"/>
              <a:gd name="connsiteX1126" fmla="*/ 1063096 w 11725275"/>
              <a:gd name="connsiteY1126" fmla="*/ 1585119 h 2405063"/>
              <a:gd name="connsiteX1127" fmla="*/ 1055159 w 11725275"/>
              <a:gd name="connsiteY1127" fmla="*/ 1576388 h 2405063"/>
              <a:gd name="connsiteX1128" fmla="*/ 1047750 w 11725275"/>
              <a:gd name="connsiteY1128" fmla="*/ 1567657 h 2405063"/>
              <a:gd name="connsiteX1129" fmla="*/ 1042988 w 11725275"/>
              <a:gd name="connsiteY1129" fmla="*/ 1560513 h 2405063"/>
              <a:gd name="connsiteX1130" fmla="*/ 1037696 w 11725275"/>
              <a:gd name="connsiteY1130" fmla="*/ 1553369 h 2405063"/>
              <a:gd name="connsiteX1131" fmla="*/ 1031875 w 11725275"/>
              <a:gd name="connsiteY1131" fmla="*/ 1540669 h 2405063"/>
              <a:gd name="connsiteX1132" fmla="*/ 1026584 w 11725275"/>
              <a:gd name="connsiteY1132" fmla="*/ 1529557 h 2405063"/>
              <a:gd name="connsiteX1133" fmla="*/ 1022350 w 11725275"/>
              <a:gd name="connsiteY1133" fmla="*/ 1517651 h 2405063"/>
              <a:gd name="connsiteX1134" fmla="*/ 1016529 w 11725275"/>
              <a:gd name="connsiteY1134" fmla="*/ 1504157 h 2405063"/>
              <a:gd name="connsiteX1135" fmla="*/ 1012296 w 11725275"/>
              <a:gd name="connsiteY1135" fmla="*/ 1497013 h 2405063"/>
              <a:gd name="connsiteX1136" fmla="*/ 1007533 w 11725275"/>
              <a:gd name="connsiteY1136" fmla="*/ 1488282 h 2405063"/>
              <a:gd name="connsiteX1137" fmla="*/ 1001183 w 11725275"/>
              <a:gd name="connsiteY1137" fmla="*/ 1479550 h 2405063"/>
              <a:gd name="connsiteX1138" fmla="*/ 993246 w 11725275"/>
              <a:gd name="connsiteY1138" fmla="*/ 1469232 h 2405063"/>
              <a:gd name="connsiteX1139" fmla="*/ 984779 w 11725275"/>
              <a:gd name="connsiteY1139" fmla="*/ 1458119 h 2405063"/>
              <a:gd name="connsiteX1140" fmla="*/ 980017 w 11725275"/>
              <a:gd name="connsiteY1140" fmla="*/ 1450182 h 2405063"/>
              <a:gd name="connsiteX1141" fmla="*/ 977371 w 11725275"/>
              <a:gd name="connsiteY1141" fmla="*/ 1446213 h 2405063"/>
              <a:gd name="connsiteX1142" fmla="*/ 975255 w 11725275"/>
              <a:gd name="connsiteY1142" fmla="*/ 1444625 h 2405063"/>
              <a:gd name="connsiteX1143" fmla="*/ 971550 w 11725275"/>
              <a:gd name="connsiteY1143" fmla="*/ 1443832 h 2405063"/>
              <a:gd name="connsiteX1144" fmla="*/ 965200 w 11725275"/>
              <a:gd name="connsiteY1144" fmla="*/ 1443038 h 2405063"/>
              <a:gd name="connsiteX1145" fmla="*/ 954617 w 11725275"/>
              <a:gd name="connsiteY1145" fmla="*/ 1440657 h 2405063"/>
              <a:gd name="connsiteX1146" fmla="*/ 937154 w 11725275"/>
              <a:gd name="connsiteY1146" fmla="*/ 1436688 h 2405063"/>
              <a:gd name="connsiteX1147" fmla="*/ 923925 w 11725275"/>
              <a:gd name="connsiteY1147" fmla="*/ 1433513 h 2405063"/>
              <a:gd name="connsiteX1148" fmla="*/ 895350 w 11725275"/>
              <a:gd name="connsiteY1148" fmla="*/ 1427163 h 2405063"/>
              <a:gd name="connsiteX1149" fmla="*/ 866775 w 11725275"/>
              <a:gd name="connsiteY1149" fmla="*/ 1420813 h 2405063"/>
              <a:gd name="connsiteX1150" fmla="*/ 853017 w 11725275"/>
              <a:gd name="connsiteY1150" fmla="*/ 1417638 h 2405063"/>
              <a:gd name="connsiteX1151" fmla="*/ 832380 w 11725275"/>
              <a:gd name="connsiteY1151" fmla="*/ 1412875 h 2405063"/>
              <a:gd name="connsiteX1152" fmla="*/ 811213 w 11725275"/>
              <a:gd name="connsiteY1152" fmla="*/ 1408113 h 2405063"/>
              <a:gd name="connsiteX1153" fmla="*/ 801688 w 11725275"/>
              <a:gd name="connsiteY1153" fmla="*/ 1405732 h 2405063"/>
              <a:gd name="connsiteX1154" fmla="*/ 792163 w 11725275"/>
              <a:gd name="connsiteY1154" fmla="*/ 1402557 h 2405063"/>
              <a:gd name="connsiteX1155" fmla="*/ 783167 w 11725275"/>
              <a:gd name="connsiteY1155" fmla="*/ 1399382 h 2405063"/>
              <a:gd name="connsiteX1156" fmla="*/ 775230 w 11725275"/>
              <a:gd name="connsiteY1156" fmla="*/ 1395413 h 2405063"/>
              <a:gd name="connsiteX1157" fmla="*/ 758296 w 11725275"/>
              <a:gd name="connsiteY1157" fmla="*/ 1385888 h 2405063"/>
              <a:gd name="connsiteX1158" fmla="*/ 749830 w 11725275"/>
              <a:gd name="connsiteY1158" fmla="*/ 1381125 h 2405063"/>
              <a:gd name="connsiteX1159" fmla="*/ 748242 w 11725275"/>
              <a:gd name="connsiteY1159" fmla="*/ 1380332 h 2405063"/>
              <a:gd name="connsiteX1160" fmla="*/ 747713 w 11725275"/>
              <a:gd name="connsiteY1160" fmla="*/ 1379538 h 2405063"/>
              <a:gd name="connsiteX1161" fmla="*/ 747713 w 11725275"/>
              <a:gd name="connsiteY1161" fmla="*/ 1378744 h 2405063"/>
              <a:gd name="connsiteX1162" fmla="*/ 748242 w 11725275"/>
              <a:gd name="connsiteY1162" fmla="*/ 1378744 h 2405063"/>
              <a:gd name="connsiteX1163" fmla="*/ 749830 w 11725275"/>
              <a:gd name="connsiteY1163" fmla="*/ 1378744 h 2405063"/>
              <a:gd name="connsiteX1164" fmla="*/ 750888 w 11725275"/>
              <a:gd name="connsiteY1164" fmla="*/ 1378744 h 2405063"/>
              <a:gd name="connsiteX1165" fmla="*/ 751946 w 11725275"/>
              <a:gd name="connsiteY1165" fmla="*/ 1377950 h 2405063"/>
              <a:gd name="connsiteX1166" fmla="*/ 752475 w 11725275"/>
              <a:gd name="connsiteY1166" fmla="*/ 1375569 h 2405063"/>
              <a:gd name="connsiteX1167" fmla="*/ 751946 w 11725275"/>
              <a:gd name="connsiteY1167" fmla="*/ 1373982 h 2405063"/>
              <a:gd name="connsiteX1168" fmla="*/ 750358 w 11725275"/>
              <a:gd name="connsiteY1168" fmla="*/ 1370807 h 2405063"/>
              <a:gd name="connsiteX1169" fmla="*/ 746654 w 11725275"/>
              <a:gd name="connsiteY1169" fmla="*/ 1367632 h 2405063"/>
              <a:gd name="connsiteX1170" fmla="*/ 741363 w 11725275"/>
              <a:gd name="connsiteY1170" fmla="*/ 1362075 h 2405063"/>
              <a:gd name="connsiteX1171" fmla="*/ 737130 w 11725275"/>
              <a:gd name="connsiteY1171" fmla="*/ 1357313 h 2405063"/>
              <a:gd name="connsiteX1172" fmla="*/ 731838 w 11725275"/>
              <a:gd name="connsiteY1172" fmla="*/ 1353344 h 2405063"/>
              <a:gd name="connsiteX1173" fmla="*/ 725488 w 11725275"/>
              <a:gd name="connsiteY1173" fmla="*/ 1348582 h 2405063"/>
              <a:gd name="connsiteX1174" fmla="*/ 719138 w 11725275"/>
              <a:gd name="connsiteY1174" fmla="*/ 1345407 h 2405063"/>
              <a:gd name="connsiteX1175" fmla="*/ 704321 w 11725275"/>
              <a:gd name="connsiteY1175" fmla="*/ 1337469 h 2405063"/>
              <a:gd name="connsiteX1176" fmla="*/ 688975 w 11725275"/>
              <a:gd name="connsiteY1176" fmla="*/ 1330325 h 2405063"/>
              <a:gd name="connsiteX1177" fmla="*/ 673629 w 11725275"/>
              <a:gd name="connsiteY1177" fmla="*/ 1321594 h 2405063"/>
              <a:gd name="connsiteX1178" fmla="*/ 658284 w 11725275"/>
              <a:gd name="connsiteY1178" fmla="*/ 1313657 h 2405063"/>
              <a:gd name="connsiteX1179" fmla="*/ 650875 w 11725275"/>
              <a:gd name="connsiteY1179" fmla="*/ 1308894 h 2405063"/>
              <a:gd name="connsiteX1180" fmla="*/ 643996 w 11725275"/>
              <a:gd name="connsiteY1180" fmla="*/ 1304925 h 2405063"/>
              <a:gd name="connsiteX1181" fmla="*/ 638175 w 11725275"/>
              <a:gd name="connsiteY1181" fmla="*/ 1300163 h 2405063"/>
              <a:gd name="connsiteX1182" fmla="*/ 632354 w 11725275"/>
              <a:gd name="connsiteY1182" fmla="*/ 1294607 h 2405063"/>
              <a:gd name="connsiteX1183" fmla="*/ 624417 w 11725275"/>
              <a:gd name="connsiteY1183" fmla="*/ 1286669 h 2405063"/>
              <a:gd name="connsiteX1184" fmla="*/ 619125 w 11725275"/>
              <a:gd name="connsiteY1184" fmla="*/ 1279525 h 2405063"/>
              <a:gd name="connsiteX1185" fmla="*/ 617009 w 11725275"/>
              <a:gd name="connsiteY1185" fmla="*/ 1275557 h 2405063"/>
              <a:gd name="connsiteX1186" fmla="*/ 615421 w 11725275"/>
              <a:gd name="connsiteY1186" fmla="*/ 1270794 h 2405063"/>
              <a:gd name="connsiteX1187" fmla="*/ 614892 w 11725275"/>
              <a:gd name="connsiteY1187" fmla="*/ 1266825 h 2405063"/>
              <a:gd name="connsiteX1188" fmla="*/ 614363 w 11725275"/>
              <a:gd name="connsiteY1188" fmla="*/ 1262063 h 2405063"/>
              <a:gd name="connsiteX1189" fmla="*/ 611188 w 11725275"/>
              <a:gd name="connsiteY1189" fmla="*/ 1256507 h 2405063"/>
              <a:gd name="connsiteX1190" fmla="*/ 605896 w 11725275"/>
              <a:gd name="connsiteY1190" fmla="*/ 1246982 h 2405063"/>
              <a:gd name="connsiteX1191" fmla="*/ 601663 w 11725275"/>
              <a:gd name="connsiteY1191" fmla="*/ 1241425 h 2405063"/>
              <a:gd name="connsiteX1192" fmla="*/ 597959 w 11725275"/>
              <a:gd name="connsiteY1192" fmla="*/ 1236663 h 2405063"/>
              <a:gd name="connsiteX1193" fmla="*/ 593725 w 11725275"/>
              <a:gd name="connsiteY1193" fmla="*/ 1232694 h 2405063"/>
              <a:gd name="connsiteX1194" fmla="*/ 588434 w 11725275"/>
              <a:gd name="connsiteY1194" fmla="*/ 1228725 h 2405063"/>
              <a:gd name="connsiteX1195" fmla="*/ 583142 w 11725275"/>
              <a:gd name="connsiteY1195" fmla="*/ 1224757 h 2405063"/>
              <a:gd name="connsiteX1196" fmla="*/ 577321 w 11725275"/>
              <a:gd name="connsiteY1196" fmla="*/ 1222375 h 2405063"/>
              <a:gd name="connsiteX1197" fmla="*/ 571500 w 11725275"/>
              <a:gd name="connsiteY1197" fmla="*/ 1219200 h 2405063"/>
              <a:gd name="connsiteX1198" fmla="*/ 565150 w 11725275"/>
              <a:gd name="connsiteY1198" fmla="*/ 1216819 h 2405063"/>
              <a:gd name="connsiteX1199" fmla="*/ 549804 w 11725275"/>
              <a:gd name="connsiteY1199" fmla="*/ 1212850 h 2405063"/>
              <a:gd name="connsiteX1200" fmla="*/ 531283 w 11725275"/>
              <a:gd name="connsiteY1200" fmla="*/ 1209675 h 2405063"/>
              <a:gd name="connsiteX1201" fmla="*/ 510117 w 11725275"/>
              <a:gd name="connsiteY1201" fmla="*/ 1208088 h 2405063"/>
              <a:gd name="connsiteX1202" fmla="*/ 484188 w 11725275"/>
              <a:gd name="connsiteY1202" fmla="*/ 1207294 h 2405063"/>
              <a:gd name="connsiteX1203" fmla="*/ 458788 w 11725275"/>
              <a:gd name="connsiteY1203" fmla="*/ 1207294 h 2405063"/>
              <a:gd name="connsiteX1204" fmla="*/ 431800 w 11725275"/>
              <a:gd name="connsiteY1204" fmla="*/ 1208088 h 2405063"/>
              <a:gd name="connsiteX1205" fmla="*/ 405342 w 11725275"/>
              <a:gd name="connsiteY1205" fmla="*/ 1208882 h 2405063"/>
              <a:gd name="connsiteX1206" fmla="*/ 378884 w 11725275"/>
              <a:gd name="connsiteY1206" fmla="*/ 1208882 h 2405063"/>
              <a:gd name="connsiteX1207" fmla="*/ 340254 w 11725275"/>
              <a:gd name="connsiteY1207" fmla="*/ 1208882 h 2405063"/>
              <a:gd name="connsiteX1208" fmla="*/ 305329 w 11725275"/>
              <a:gd name="connsiteY1208" fmla="*/ 1206500 h 2405063"/>
              <a:gd name="connsiteX1209" fmla="*/ 289454 w 11725275"/>
              <a:gd name="connsiteY1209" fmla="*/ 1205707 h 2405063"/>
              <a:gd name="connsiteX1210" fmla="*/ 274638 w 11725275"/>
              <a:gd name="connsiteY1210" fmla="*/ 1203325 h 2405063"/>
              <a:gd name="connsiteX1211" fmla="*/ 260350 w 11725275"/>
              <a:gd name="connsiteY1211" fmla="*/ 1200944 h 2405063"/>
              <a:gd name="connsiteX1212" fmla="*/ 247121 w 11725275"/>
              <a:gd name="connsiteY1212" fmla="*/ 1197769 h 2405063"/>
              <a:gd name="connsiteX1213" fmla="*/ 234421 w 11725275"/>
              <a:gd name="connsiteY1213" fmla="*/ 1193800 h 2405063"/>
              <a:gd name="connsiteX1214" fmla="*/ 222779 w 11725275"/>
              <a:gd name="connsiteY1214" fmla="*/ 1190625 h 2405063"/>
              <a:gd name="connsiteX1215" fmla="*/ 211667 w 11725275"/>
              <a:gd name="connsiteY1215" fmla="*/ 1185863 h 2405063"/>
              <a:gd name="connsiteX1216" fmla="*/ 201613 w 11725275"/>
              <a:gd name="connsiteY1216" fmla="*/ 1181100 h 2405063"/>
              <a:gd name="connsiteX1217" fmla="*/ 192088 w 11725275"/>
              <a:gd name="connsiteY1217" fmla="*/ 1175544 h 2405063"/>
              <a:gd name="connsiteX1218" fmla="*/ 183092 w 11725275"/>
              <a:gd name="connsiteY1218" fmla="*/ 1169194 h 2405063"/>
              <a:gd name="connsiteX1219" fmla="*/ 174625 w 11725275"/>
              <a:gd name="connsiteY1219" fmla="*/ 1162844 h 2405063"/>
              <a:gd name="connsiteX1220" fmla="*/ 166159 w 11725275"/>
              <a:gd name="connsiteY1220" fmla="*/ 1154907 h 2405063"/>
              <a:gd name="connsiteX1221" fmla="*/ 161396 w 11725275"/>
              <a:gd name="connsiteY1221" fmla="*/ 1149350 h 2405063"/>
              <a:gd name="connsiteX1222" fmla="*/ 156634 w 11725275"/>
              <a:gd name="connsiteY1222" fmla="*/ 1143794 h 2405063"/>
              <a:gd name="connsiteX1223" fmla="*/ 153988 w 11725275"/>
              <a:gd name="connsiteY1223" fmla="*/ 1139825 h 2405063"/>
              <a:gd name="connsiteX1224" fmla="*/ 152400 w 11725275"/>
              <a:gd name="connsiteY1224" fmla="*/ 1135857 h 2405063"/>
              <a:gd name="connsiteX1225" fmla="*/ 151871 w 11725275"/>
              <a:gd name="connsiteY1225" fmla="*/ 1132682 h 2405063"/>
              <a:gd name="connsiteX1226" fmla="*/ 152400 w 11725275"/>
              <a:gd name="connsiteY1226" fmla="*/ 1128713 h 2405063"/>
              <a:gd name="connsiteX1227" fmla="*/ 153988 w 11725275"/>
              <a:gd name="connsiteY1227" fmla="*/ 1126332 h 2405063"/>
              <a:gd name="connsiteX1228" fmla="*/ 156634 w 11725275"/>
              <a:gd name="connsiteY1228" fmla="*/ 1123157 h 2405063"/>
              <a:gd name="connsiteX1229" fmla="*/ 174625 w 11725275"/>
              <a:gd name="connsiteY1229" fmla="*/ 1112044 h 2405063"/>
              <a:gd name="connsiteX1230" fmla="*/ 203200 w 11725275"/>
              <a:gd name="connsiteY1230" fmla="*/ 1095375 h 2405063"/>
              <a:gd name="connsiteX1231" fmla="*/ 165629 w 11725275"/>
              <a:gd name="connsiteY1231" fmla="*/ 1095375 h 2405063"/>
              <a:gd name="connsiteX1232" fmla="*/ 140759 w 11725275"/>
              <a:gd name="connsiteY1232" fmla="*/ 1096169 h 2405063"/>
              <a:gd name="connsiteX1233" fmla="*/ 124354 w 11725275"/>
              <a:gd name="connsiteY1233" fmla="*/ 1096963 h 2405063"/>
              <a:gd name="connsiteX1234" fmla="*/ 114300 w 11725275"/>
              <a:gd name="connsiteY1234" fmla="*/ 1096169 h 2405063"/>
              <a:gd name="connsiteX1235" fmla="*/ 110067 w 11725275"/>
              <a:gd name="connsiteY1235" fmla="*/ 1096169 h 2405063"/>
              <a:gd name="connsiteX1236" fmla="*/ 106892 w 11725275"/>
              <a:gd name="connsiteY1236" fmla="*/ 1095375 h 2405063"/>
              <a:gd name="connsiteX1237" fmla="*/ 104246 w 11725275"/>
              <a:gd name="connsiteY1237" fmla="*/ 1093788 h 2405063"/>
              <a:gd name="connsiteX1238" fmla="*/ 100542 w 11725275"/>
              <a:gd name="connsiteY1238" fmla="*/ 1091407 h 2405063"/>
              <a:gd name="connsiteX1239" fmla="*/ 91546 w 11725275"/>
              <a:gd name="connsiteY1239" fmla="*/ 1085057 h 2405063"/>
              <a:gd name="connsiteX1240" fmla="*/ 77788 w 11725275"/>
              <a:gd name="connsiteY1240" fmla="*/ 1077119 h 2405063"/>
              <a:gd name="connsiteX1241" fmla="*/ 47625 w 11725275"/>
              <a:gd name="connsiteY1241" fmla="*/ 1050132 h 2405063"/>
              <a:gd name="connsiteX1242" fmla="*/ 41275 w 11725275"/>
              <a:gd name="connsiteY1242" fmla="*/ 1042988 h 2405063"/>
              <a:gd name="connsiteX1243" fmla="*/ 34396 w 11725275"/>
              <a:gd name="connsiteY1243" fmla="*/ 1034257 h 2405063"/>
              <a:gd name="connsiteX1244" fmla="*/ 26988 w 11725275"/>
              <a:gd name="connsiteY1244" fmla="*/ 1024732 h 2405063"/>
              <a:gd name="connsiteX1245" fmla="*/ 20638 w 11725275"/>
              <a:gd name="connsiteY1245" fmla="*/ 1013619 h 2405063"/>
              <a:gd name="connsiteX1246" fmla="*/ 13759 w 11725275"/>
              <a:gd name="connsiteY1246" fmla="*/ 1001713 h 2405063"/>
              <a:gd name="connsiteX1247" fmla="*/ 8996 w 11725275"/>
              <a:gd name="connsiteY1247" fmla="*/ 989013 h 2405063"/>
              <a:gd name="connsiteX1248" fmla="*/ 4233 w 11725275"/>
              <a:gd name="connsiteY1248" fmla="*/ 977107 h 2405063"/>
              <a:gd name="connsiteX1249" fmla="*/ 1588 w 11725275"/>
              <a:gd name="connsiteY1249" fmla="*/ 964407 h 2405063"/>
              <a:gd name="connsiteX1250" fmla="*/ 0 w 11725275"/>
              <a:gd name="connsiteY1250" fmla="*/ 957263 h 2405063"/>
              <a:gd name="connsiteX1251" fmla="*/ 0 w 11725275"/>
              <a:gd name="connsiteY1251" fmla="*/ 951707 h 2405063"/>
              <a:gd name="connsiteX1252" fmla="*/ 0 w 11725275"/>
              <a:gd name="connsiteY1252" fmla="*/ 945357 h 2405063"/>
              <a:gd name="connsiteX1253" fmla="*/ 529 w 11725275"/>
              <a:gd name="connsiteY1253" fmla="*/ 939800 h 2405063"/>
              <a:gd name="connsiteX1254" fmla="*/ 2117 w 11725275"/>
              <a:gd name="connsiteY1254" fmla="*/ 934244 h 2405063"/>
              <a:gd name="connsiteX1255" fmla="*/ 4233 w 11725275"/>
              <a:gd name="connsiteY1255" fmla="*/ 928688 h 2405063"/>
              <a:gd name="connsiteX1256" fmla="*/ 6350 w 11725275"/>
              <a:gd name="connsiteY1256" fmla="*/ 923925 h 2405063"/>
              <a:gd name="connsiteX1257" fmla="*/ 10054 w 11725275"/>
              <a:gd name="connsiteY1257" fmla="*/ 918369 h 2405063"/>
              <a:gd name="connsiteX1258" fmla="*/ 14817 w 11725275"/>
              <a:gd name="connsiteY1258" fmla="*/ 913607 h 2405063"/>
              <a:gd name="connsiteX1259" fmla="*/ 19579 w 11725275"/>
              <a:gd name="connsiteY1259" fmla="*/ 910432 h 2405063"/>
              <a:gd name="connsiteX1260" fmla="*/ 24871 w 11725275"/>
              <a:gd name="connsiteY1260" fmla="*/ 906463 h 2405063"/>
              <a:gd name="connsiteX1261" fmla="*/ 32279 w 11725275"/>
              <a:gd name="connsiteY1261" fmla="*/ 902494 h 2405063"/>
              <a:gd name="connsiteX1262" fmla="*/ 39688 w 11725275"/>
              <a:gd name="connsiteY1262" fmla="*/ 900113 h 2405063"/>
              <a:gd name="connsiteX1263" fmla="*/ 48154 w 11725275"/>
              <a:gd name="connsiteY1263" fmla="*/ 896938 h 2405063"/>
              <a:gd name="connsiteX1264" fmla="*/ 57679 w 11725275"/>
              <a:gd name="connsiteY1264" fmla="*/ 895350 h 2405063"/>
              <a:gd name="connsiteX1265" fmla="*/ 68263 w 11725275"/>
              <a:gd name="connsiteY1265" fmla="*/ 892969 h 2405063"/>
              <a:gd name="connsiteX1266" fmla="*/ 78317 w 11725275"/>
              <a:gd name="connsiteY1266" fmla="*/ 892175 h 2405063"/>
              <a:gd name="connsiteX1267" fmla="*/ 83609 w 11725275"/>
              <a:gd name="connsiteY1267" fmla="*/ 891382 h 2405063"/>
              <a:gd name="connsiteX1268" fmla="*/ 84138 w 11725275"/>
              <a:gd name="connsiteY1268" fmla="*/ 891382 h 2405063"/>
              <a:gd name="connsiteX1269" fmla="*/ 85196 w 11725275"/>
              <a:gd name="connsiteY1269" fmla="*/ 891382 h 2405063"/>
              <a:gd name="connsiteX1270" fmla="*/ 86254 w 11725275"/>
              <a:gd name="connsiteY1270" fmla="*/ 891382 h 2405063"/>
              <a:gd name="connsiteX1271" fmla="*/ 93134 w 11725275"/>
              <a:gd name="connsiteY1271" fmla="*/ 891382 h 2405063"/>
              <a:gd name="connsiteX1272" fmla="*/ 104775 w 11725275"/>
              <a:gd name="connsiteY1272" fmla="*/ 890588 h 2405063"/>
              <a:gd name="connsiteX1273" fmla="*/ 668867 w 11725275"/>
              <a:gd name="connsiteY1273" fmla="*/ 881857 h 2405063"/>
              <a:gd name="connsiteX1274" fmla="*/ 659342 w 11725275"/>
              <a:gd name="connsiteY1274" fmla="*/ 873125 h 2405063"/>
              <a:gd name="connsiteX1275" fmla="*/ 653521 w 11725275"/>
              <a:gd name="connsiteY1275" fmla="*/ 867569 h 2405063"/>
              <a:gd name="connsiteX1276" fmla="*/ 650875 w 11725275"/>
              <a:gd name="connsiteY1276" fmla="*/ 862807 h 2405063"/>
              <a:gd name="connsiteX1277" fmla="*/ 649817 w 11725275"/>
              <a:gd name="connsiteY1277" fmla="*/ 859632 h 2405063"/>
              <a:gd name="connsiteX1278" fmla="*/ 649288 w 11725275"/>
              <a:gd name="connsiteY1278" fmla="*/ 855663 h 2405063"/>
              <a:gd name="connsiteX1279" fmla="*/ 648758 w 11725275"/>
              <a:gd name="connsiteY1279" fmla="*/ 852488 h 2405063"/>
              <a:gd name="connsiteX1280" fmla="*/ 646113 w 11725275"/>
              <a:gd name="connsiteY1280" fmla="*/ 844550 h 2405063"/>
              <a:gd name="connsiteX1281" fmla="*/ 641879 w 11725275"/>
              <a:gd name="connsiteY1281" fmla="*/ 834232 h 2405063"/>
              <a:gd name="connsiteX1282" fmla="*/ 635529 w 11725275"/>
              <a:gd name="connsiteY1282" fmla="*/ 820738 h 2405063"/>
              <a:gd name="connsiteX1283" fmla="*/ 629709 w 11725275"/>
              <a:gd name="connsiteY1283" fmla="*/ 809625 h 2405063"/>
              <a:gd name="connsiteX1284" fmla="*/ 626004 w 11725275"/>
              <a:gd name="connsiteY1284" fmla="*/ 799307 h 2405063"/>
              <a:gd name="connsiteX1285" fmla="*/ 622829 w 11725275"/>
              <a:gd name="connsiteY1285" fmla="*/ 790575 h 2405063"/>
              <a:gd name="connsiteX1286" fmla="*/ 620713 w 11725275"/>
              <a:gd name="connsiteY1286" fmla="*/ 784225 h 2405063"/>
              <a:gd name="connsiteX1287" fmla="*/ 620184 w 11725275"/>
              <a:gd name="connsiteY1287" fmla="*/ 777875 h 2405063"/>
              <a:gd name="connsiteX1288" fmla="*/ 620184 w 11725275"/>
              <a:gd name="connsiteY1288" fmla="*/ 772319 h 2405063"/>
              <a:gd name="connsiteX1289" fmla="*/ 620184 w 11725275"/>
              <a:gd name="connsiteY1289" fmla="*/ 766763 h 2405063"/>
              <a:gd name="connsiteX1290" fmla="*/ 622829 w 11725275"/>
              <a:gd name="connsiteY1290" fmla="*/ 754857 h 2405063"/>
              <a:gd name="connsiteX1291" fmla="*/ 627063 w 11725275"/>
              <a:gd name="connsiteY1291" fmla="*/ 740569 h 2405063"/>
              <a:gd name="connsiteX1292" fmla="*/ 629709 w 11725275"/>
              <a:gd name="connsiteY1292" fmla="*/ 731838 h 2405063"/>
              <a:gd name="connsiteX1293" fmla="*/ 631825 w 11725275"/>
              <a:gd name="connsiteY1293" fmla="*/ 721519 h 2405063"/>
              <a:gd name="connsiteX1294" fmla="*/ 633942 w 11725275"/>
              <a:gd name="connsiteY1294" fmla="*/ 710407 h 2405063"/>
              <a:gd name="connsiteX1295" fmla="*/ 635529 w 11725275"/>
              <a:gd name="connsiteY1295" fmla="*/ 696913 h 2405063"/>
              <a:gd name="connsiteX1296" fmla="*/ 674158 w 11725275"/>
              <a:gd name="connsiteY1296" fmla="*/ 696119 h 2405063"/>
              <a:gd name="connsiteX1297" fmla="*/ 706438 w 11725275"/>
              <a:gd name="connsiteY1297" fmla="*/ 693738 h 2405063"/>
              <a:gd name="connsiteX1298" fmla="*/ 734483 w 11725275"/>
              <a:gd name="connsiteY1298" fmla="*/ 692944 h 2405063"/>
              <a:gd name="connsiteX1299" fmla="*/ 759354 w 11725275"/>
              <a:gd name="connsiteY1299" fmla="*/ 691356 h 2405063"/>
              <a:gd name="connsiteX1300" fmla="*/ 782638 w 11725275"/>
              <a:gd name="connsiteY1300" fmla="*/ 690563 h 2405063"/>
              <a:gd name="connsiteX1301" fmla="*/ 806979 w 11725275"/>
              <a:gd name="connsiteY1301" fmla="*/ 691356 h 2405063"/>
              <a:gd name="connsiteX1302" fmla="*/ 832380 w 11725275"/>
              <a:gd name="connsiteY1302" fmla="*/ 692150 h 2405063"/>
              <a:gd name="connsiteX1303" fmla="*/ 862542 w 11725275"/>
              <a:gd name="connsiteY1303" fmla="*/ 694531 h 2405063"/>
              <a:gd name="connsiteX1304" fmla="*/ 867833 w 11725275"/>
              <a:gd name="connsiteY1304" fmla="*/ 696119 h 2405063"/>
              <a:gd name="connsiteX1305" fmla="*/ 870480 w 11725275"/>
              <a:gd name="connsiteY1305" fmla="*/ 696913 h 2405063"/>
              <a:gd name="connsiteX1306" fmla="*/ 881063 w 11725275"/>
              <a:gd name="connsiteY1306" fmla="*/ 697706 h 2405063"/>
              <a:gd name="connsiteX1307" fmla="*/ 910167 w 11725275"/>
              <a:gd name="connsiteY1307" fmla="*/ 700088 h 2405063"/>
              <a:gd name="connsiteX1308" fmla="*/ 923396 w 11725275"/>
              <a:gd name="connsiteY1308" fmla="*/ 700088 h 2405063"/>
              <a:gd name="connsiteX1309" fmla="*/ 937154 w 11725275"/>
              <a:gd name="connsiteY1309" fmla="*/ 701675 h 2405063"/>
              <a:gd name="connsiteX1310" fmla="*/ 952500 w 11725275"/>
              <a:gd name="connsiteY1310" fmla="*/ 702469 h 2405063"/>
              <a:gd name="connsiteX1311" fmla="*/ 967846 w 11725275"/>
              <a:gd name="connsiteY1311" fmla="*/ 702469 h 2405063"/>
              <a:gd name="connsiteX1312" fmla="*/ 984250 w 11725275"/>
              <a:gd name="connsiteY1312" fmla="*/ 702469 h 2405063"/>
              <a:gd name="connsiteX1313" fmla="*/ 999596 w 11725275"/>
              <a:gd name="connsiteY1313" fmla="*/ 703263 h 2405063"/>
              <a:gd name="connsiteX1314" fmla="*/ 1014413 w 11725275"/>
              <a:gd name="connsiteY1314" fmla="*/ 703263 h 2405063"/>
              <a:gd name="connsiteX1315" fmla="*/ 1027642 w 11725275"/>
              <a:gd name="connsiteY1315" fmla="*/ 704057 h 2405063"/>
              <a:gd name="connsiteX1316" fmla="*/ 1058334 w 11725275"/>
              <a:gd name="connsiteY1316" fmla="*/ 703263 h 2405063"/>
              <a:gd name="connsiteX1317" fmla="*/ 1101196 w 11725275"/>
              <a:gd name="connsiteY1317" fmla="*/ 702469 h 2405063"/>
              <a:gd name="connsiteX1318" fmla="*/ 1151996 w 11725275"/>
              <a:gd name="connsiteY1318" fmla="*/ 699294 h 2405063"/>
              <a:gd name="connsiteX1319" fmla="*/ 1206500 w 11725275"/>
              <a:gd name="connsiteY1319" fmla="*/ 696119 h 2405063"/>
              <a:gd name="connsiteX1320" fmla="*/ 1261004 w 11725275"/>
              <a:gd name="connsiteY1320" fmla="*/ 691356 h 2405063"/>
              <a:gd name="connsiteX1321" fmla="*/ 1311804 w 11725275"/>
              <a:gd name="connsiteY1321" fmla="*/ 686594 h 2405063"/>
              <a:gd name="connsiteX1322" fmla="*/ 1334559 w 11725275"/>
              <a:gd name="connsiteY1322" fmla="*/ 683419 h 2405063"/>
              <a:gd name="connsiteX1323" fmla="*/ 1355196 w 11725275"/>
              <a:gd name="connsiteY1323" fmla="*/ 681038 h 2405063"/>
              <a:gd name="connsiteX1324" fmla="*/ 1372659 w 11725275"/>
              <a:gd name="connsiteY1324" fmla="*/ 677863 h 2405063"/>
              <a:gd name="connsiteX1325" fmla="*/ 1386417 w 11725275"/>
              <a:gd name="connsiteY1325" fmla="*/ 675481 h 2405063"/>
              <a:gd name="connsiteX1326" fmla="*/ 1395413 w 11725275"/>
              <a:gd name="connsiteY1326" fmla="*/ 681832 h 2405063"/>
              <a:gd name="connsiteX1327" fmla="*/ 1394354 w 11725275"/>
              <a:gd name="connsiteY1327" fmla="*/ 681832 h 2405063"/>
              <a:gd name="connsiteX1328" fmla="*/ 1391709 w 11725275"/>
              <a:gd name="connsiteY1328" fmla="*/ 682625 h 2405063"/>
              <a:gd name="connsiteX1329" fmla="*/ 1388004 w 11725275"/>
              <a:gd name="connsiteY1329" fmla="*/ 686594 h 2405063"/>
              <a:gd name="connsiteX1330" fmla="*/ 1383771 w 11725275"/>
              <a:gd name="connsiteY1330" fmla="*/ 692944 h 2405063"/>
              <a:gd name="connsiteX1331" fmla="*/ 1381125 w 11725275"/>
              <a:gd name="connsiteY1331" fmla="*/ 693738 h 2405063"/>
              <a:gd name="connsiteX1332" fmla="*/ 1374246 w 11725275"/>
              <a:gd name="connsiteY1332" fmla="*/ 693738 h 2405063"/>
              <a:gd name="connsiteX1333" fmla="*/ 1365250 w 11725275"/>
              <a:gd name="connsiteY1333" fmla="*/ 694531 h 2405063"/>
              <a:gd name="connsiteX1334" fmla="*/ 1357313 w 11725275"/>
              <a:gd name="connsiteY1334" fmla="*/ 696119 h 2405063"/>
              <a:gd name="connsiteX1335" fmla="*/ 1354138 w 11725275"/>
              <a:gd name="connsiteY1335" fmla="*/ 696913 h 2405063"/>
              <a:gd name="connsiteX1336" fmla="*/ 1352021 w 11725275"/>
              <a:gd name="connsiteY1336" fmla="*/ 697706 h 2405063"/>
              <a:gd name="connsiteX1337" fmla="*/ 1351492 w 11725275"/>
              <a:gd name="connsiteY1337" fmla="*/ 698500 h 2405063"/>
              <a:gd name="connsiteX1338" fmla="*/ 1350434 w 11725275"/>
              <a:gd name="connsiteY1338" fmla="*/ 698500 h 2405063"/>
              <a:gd name="connsiteX1339" fmla="*/ 1351492 w 11725275"/>
              <a:gd name="connsiteY1339" fmla="*/ 699294 h 2405063"/>
              <a:gd name="connsiteX1340" fmla="*/ 1351492 w 11725275"/>
              <a:gd name="connsiteY1340" fmla="*/ 700088 h 2405063"/>
              <a:gd name="connsiteX1341" fmla="*/ 1353609 w 11725275"/>
              <a:gd name="connsiteY1341" fmla="*/ 701675 h 2405063"/>
              <a:gd name="connsiteX1342" fmla="*/ 1358900 w 11725275"/>
              <a:gd name="connsiteY1342" fmla="*/ 703263 h 2405063"/>
              <a:gd name="connsiteX1343" fmla="*/ 1365250 w 11725275"/>
              <a:gd name="connsiteY1343" fmla="*/ 704850 h 2405063"/>
              <a:gd name="connsiteX1344" fmla="*/ 1374775 w 11725275"/>
              <a:gd name="connsiteY1344" fmla="*/ 707231 h 2405063"/>
              <a:gd name="connsiteX1345" fmla="*/ 1376363 w 11725275"/>
              <a:gd name="connsiteY1345" fmla="*/ 707231 h 2405063"/>
              <a:gd name="connsiteX1346" fmla="*/ 1376363 w 11725275"/>
              <a:gd name="connsiteY1346" fmla="*/ 708025 h 2405063"/>
              <a:gd name="connsiteX1347" fmla="*/ 1375304 w 11725275"/>
              <a:gd name="connsiteY1347" fmla="*/ 708819 h 2405063"/>
              <a:gd name="connsiteX1348" fmla="*/ 1374246 w 11725275"/>
              <a:gd name="connsiteY1348" fmla="*/ 709613 h 2405063"/>
              <a:gd name="connsiteX1349" fmla="*/ 1371071 w 11725275"/>
              <a:gd name="connsiteY1349" fmla="*/ 711994 h 2405063"/>
              <a:gd name="connsiteX1350" fmla="*/ 1368954 w 11725275"/>
              <a:gd name="connsiteY1350" fmla="*/ 714375 h 2405063"/>
              <a:gd name="connsiteX1351" fmla="*/ 1406525 w 11725275"/>
              <a:gd name="connsiteY1351" fmla="*/ 709613 h 2405063"/>
              <a:gd name="connsiteX1352" fmla="*/ 1424517 w 11725275"/>
              <a:gd name="connsiteY1352" fmla="*/ 708025 h 2405063"/>
              <a:gd name="connsiteX1353" fmla="*/ 1427012 w 11725275"/>
              <a:gd name="connsiteY1353" fmla="*/ 707685 h 2405063"/>
              <a:gd name="connsiteX1354" fmla="*/ 1426104 w 11725275"/>
              <a:gd name="connsiteY1354" fmla="*/ 708025 h 2405063"/>
              <a:gd name="connsiteX1355" fmla="*/ 1424517 w 11725275"/>
              <a:gd name="connsiteY1355" fmla="*/ 708819 h 2405063"/>
              <a:gd name="connsiteX1356" fmla="*/ 1424517 w 11725275"/>
              <a:gd name="connsiteY1356" fmla="*/ 709613 h 2405063"/>
              <a:gd name="connsiteX1357" fmla="*/ 1424517 w 11725275"/>
              <a:gd name="connsiteY1357" fmla="*/ 710407 h 2405063"/>
              <a:gd name="connsiteX1358" fmla="*/ 1426104 w 11725275"/>
              <a:gd name="connsiteY1358" fmla="*/ 711994 h 2405063"/>
              <a:gd name="connsiteX1359" fmla="*/ 1429809 w 11725275"/>
              <a:gd name="connsiteY1359" fmla="*/ 712788 h 2405063"/>
              <a:gd name="connsiteX1360" fmla="*/ 1437217 w 11725275"/>
              <a:gd name="connsiteY1360" fmla="*/ 714375 h 2405063"/>
              <a:gd name="connsiteX1361" fmla="*/ 1448859 w 11725275"/>
              <a:gd name="connsiteY1361" fmla="*/ 715169 h 2405063"/>
              <a:gd name="connsiteX1362" fmla="*/ 1464204 w 11725275"/>
              <a:gd name="connsiteY1362" fmla="*/ 717550 h 2405063"/>
              <a:gd name="connsiteX1363" fmla="*/ 1764771 w 11725275"/>
              <a:gd name="connsiteY1363" fmla="*/ 698500 h 2405063"/>
              <a:gd name="connsiteX1364" fmla="*/ 1728259 w 11725275"/>
              <a:gd name="connsiteY1364" fmla="*/ 687388 h 2405063"/>
              <a:gd name="connsiteX1365" fmla="*/ 1701800 w 11725275"/>
              <a:gd name="connsiteY1365" fmla="*/ 681038 h 2405063"/>
              <a:gd name="connsiteX1366" fmla="*/ 1683809 w 11725275"/>
              <a:gd name="connsiteY1366" fmla="*/ 677069 h 2405063"/>
              <a:gd name="connsiteX1367" fmla="*/ 1669521 w 11725275"/>
              <a:gd name="connsiteY1367" fmla="*/ 675481 h 2405063"/>
              <a:gd name="connsiteX1368" fmla="*/ 1655234 w 11725275"/>
              <a:gd name="connsiteY1368" fmla="*/ 674688 h 2405063"/>
              <a:gd name="connsiteX1369" fmla="*/ 1639359 w 11725275"/>
              <a:gd name="connsiteY1369" fmla="*/ 673100 h 2405063"/>
              <a:gd name="connsiteX1370" fmla="*/ 1616075 w 11725275"/>
              <a:gd name="connsiteY1370" fmla="*/ 671513 h 2405063"/>
              <a:gd name="connsiteX1371" fmla="*/ 1582209 w 11725275"/>
              <a:gd name="connsiteY1371" fmla="*/ 669131 h 2405063"/>
              <a:gd name="connsiteX1372" fmla="*/ 1578504 w 11725275"/>
              <a:gd name="connsiteY1372" fmla="*/ 667544 h 2405063"/>
              <a:gd name="connsiteX1373" fmla="*/ 1574800 w 11725275"/>
              <a:gd name="connsiteY1373" fmla="*/ 666750 h 2405063"/>
              <a:gd name="connsiteX1374" fmla="*/ 1553634 w 11725275"/>
              <a:gd name="connsiteY1374" fmla="*/ 664369 h 2405063"/>
              <a:gd name="connsiteX1375" fmla="*/ 1527175 w 11725275"/>
              <a:gd name="connsiteY1375" fmla="*/ 661194 h 2405063"/>
              <a:gd name="connsiteX1376" fmla="*/ 1497013 w 11725275"/>
              <a:gd name="connsiteY1376" fmla="*/ 658813 h 2405063"/>
              <a:gd name="connsiteX1377" fmla="*/ 1462617 w 11725275"/>
              <a:gd name="connsiteY1377" fmla="*/ 656431 h 2405063"/>
              <a:gd name="connsiteX1378" fmla="*/ 1426104 w 11725275"/>
              <a:gd name="connsiteY1378" fmla="*/ 654050 h 2405063"/>
              <a:gd name="connsiteX1379" fmla="*/ 1387475 w 11725275"/>
              <a:gd name="connsiteY1379" fmla="*/ 651669 h 2405063"/>
              <a:gd name="connsiteX1380" fmla="*/ 1346729 w 11725275"/>
              <a:gd name="connsiteY1380" fmla="*/ 650081 h 2405063"/>
              <a:gd name="connsiteX1381" fmla="*/ 1306513 w 11725275"/>
              <a:gd name="connsiteY1381" fmla="*/ 648494 h 2405063"/>
              <a:gd name="connsiteX1382" fmla="*/ 1265767 w 11725275"/>
              <a:gd name="connsiteY1382" fmla="*/ 646113 h 2405063"/>
              <a:gd name="connsiteX1383" fmla="*/ 1226079 w 11725275"/>
              <a:gd name="connsiteY1383" fmla="*/ 645319 h 2405063"/>
              <a:gd name="connsiteX1384" fmla="*/ 1187979 w 11725275"/>
              <a:gd name="connsiteY1384" fmla="*/ 643732 h 2405063"/>
              <a:gd name="connsiteX1385" fmla="*/ 1152525 w 11725275"/>
              <a:gd name="connsiteY1385" fmla="*/ 642938 h 2405063"/>
              <a:gd name="connsiteX1386" fmla="*/ 1120246 w 11725275"/>
              <a:gd name="connsiteY1386" fmla="*/ 642144 h 2405063"/>
              <a:gd name="connsiteX1387" fmla="*/ 1091671 w 11725275"/>
              <a:gd name="connsiteY1387" fmla="*/ 640556 h 2405063"/>
              <a:gd name="connsiteX1388" fmla="*/ 1068388 w 11725275"/>
              <a:gd name="connsiteY1388" fmla="*/ 640556 h 2405063"/>
              <a:gd name="connsiteX1389" fmla="*/ 1050396 w 11725275"/>
              <a:gd name="connsiteY1389" fmla="*/ 640556 h 2405063"/>
              <a:gd name="connsiteX1390" fmla="*/ 891646 w 11725275"/>
              <a:gd name="connsiteY1390" fmla="*/ 640556 h 2405063"/>
              <a:gd name="connsiteX1391" fmla="*/ 759354 w 11725275"/>
              <a:gd name="connsiteY1391" fmla="*/ 640556 h 2405063"/>
              <a:gd name="connsiteX1392" fmla="*/ 650875 w 11725275"/>
              <a:gd name="connsiteY1392" fmla="*/ 639763 h 2405063"/>
              <a:gd name="connsiteX1393" fmla="*/ 561975 w 11725275"/>
              <a:gd name="connsiteY1393" fmla="*/ 638969 h 2405063"/>
              <a:gd name="connsiteX1394" fmla="*/ 492654 w 11725275"/>
              <a:gd name="connsiteY1394" fmla="*/ 637382 h 2405063"/>
              <a:gd name="connsiteX1395" fmla="*/ 438150 w 11725275"/>
              <a:gd name="connsiteY1395" fmla="*/ 634206 h 2405063"/>
              <a:gd name="connsiteX1396" fmla="*/ 415396 w 11725275"/>
              <a:gd name="connsiteY1396" fmla="*/ 632619 h 2405063"/>
              <a:gd name="connsiteX1397" fmla="*/ 396346 w 11725275"/>
              <a:gd name="connsiteY1397" fmla="*/ 630238 h 2405063"/>
              <a:gd name="connsiteX1398" fmla="*/ 380471 w 11725275"/>
              <a:gd name="connsiteY1398" fmla="*/ 628650 h 2405063"/>
              <a:gd name="connsiteX1399" fmla="*/ 365654 w 11725275"/>
              <a:gd name="connsiteY1399" fmla="*/ 627063 h 2405063"/>
              <a:gd name="connsiteX1400" fmla="*/ 353484 w 11725275"/>
              <a:gd name="connsiteY1400" fmla="*/ 623888 h 2405063"/>
              <a:gd name="connsiteX1401" fmla="*/ 342900 w 11725275"/>
              <a:gd name="connsiteY1401" fmla="*/ 621507 h 2405063"/>
              <a:gd name="connsiteX1402" fmla="*/ 333375 w 11725275"/>
              <a:gd name="connsiteY1402" fmla="*/ 618331 h 2405063"/>
              <a:gd name="connsiteX1403" fmla="*/ 325438 w 11725275"/>
              <a:gd name="connsiteY1403" fmla="*/ 615950 h 2405063"/>
              <a:gd name="connsiteX1404" fmla="*/ 310092 w 11725275"/>
              <a:gd name="connsiteY1404" fmla="*/ 608013 h 2405063"/>
              <a:gd name="connsiteX1405" fmla="*/ 295275 w 11725275"/>
              <a:gd name="connsiteY1405" fmla="*/ 600869 h 2405063"/>
              <a:gd name="connsiteX1406" fmla="*/ 278342 w 11725275"/>
              <a:gd name="connsiteY1406" fmla="*/ 591344 h 2405063"/>
              <a:gd name="connsiteX1407" fmla="*/ 255588 w 11725275"/>
              <a:gd name="connsiteY1407" fmla="*/ 581025 h 2405063"/>
              <a:gd name="connsiteX1408" fmla="*/ 242359 w 11725275"/>
              <a:gd name="connsiteY1408" fmla="*/ 575469 h 2405063"/>
              <a:gd name="connsiteX1409" fmla="*/ 226484 w 11725275"/>
              <a:gd name="connsiteY1409" fmla="*/ 569913 h 2405063"/>
              <a:gd name="connsiteX1410" fmla="*/ 207434 w 11725275"/>
              <a:gd name="connsiteY1410" fmla="*/ 563563 h 2405063"/>
              <a:gd name="connsiteX1411" fmla="*/ 186267 w 11725275"/>
              <a:gd name="connsiteY1411" fmla="*/ 557213 h 2405063"/>
              <a:gd name="connsiteX1412" fmla="*/ 188913 w 11725275"/>
              <a:gd name="connsiteY1412" fmla="*/ 542132 h 2405063"/>
              <a:gd name="connsiteX1413" fmla="*/ 190500 w 11725275"/>
              <a:gd name="connsiteY1413" fmla="*/ 534988 h 2405063"/>
              <a:gd name="connsiteX1414" fmla="*/ 191029 w 11725275"/>
              <a:gd name="connsiteY1414" fmla="*/ 531813 h 2405063"/>
              <a:gd name="connsiteX1415" fmla="*/ 192088 w 11725275"/>
              <a:gd name="connsiteY1415" fmla="*/ 531019 h 2405063"/>
              <a:gd name="connsiteX1416" fmla="*/ 192617 w 11725275"/>
              <a:gd name="connsiteY1416" fmla="*/ 530225 h 2405063"/>
              <a:gd name="connsiteX1417" fmla="*/ 193675 w 11725275"/>
              <a:gd name="connsiteY1417" fmla="*/ 530225 h 2405063"/>
              <a:gd name="connsiteX1418" fmla="*/ 194734 w 11725275"/>
              <a:gd name="connsiteY1418" fmla="*/ 531019 h 2405063"/>
              <a:gd name="connsiteX1419" fmla="*/ 197379 w 11725275"/>
              <a:gd name="connsiteY1419" fmla="*/ 531813 h 2405063"/>
              <a:gd name="connsiteX1420" fmla="*/ 198438 w 11725275"/>
              <a:gd name="connsiteY1420" fmla="*/ 531813 h 2405063"/>
              <a:gd name="connsiteX1421" fmla="*/ 200025 w 11725275"/>
              <a:gd name="connsiteY1421" fmla="*/ 531019 h 2405063"/>
              <a:gd name="connsiteX1422" fmla="*/ 202142 w 11725275"/>
              <a:gd name="connsiteY1422" fmla="*/ 530225 h 2405063"/>
              <a:gd name="connsiteX1423" fmla="*/ 204259 w 11725275"/>
              <a:gd name="connsiteY1423" fmla="*/ 527050 h 2405063"/>
              <a:gd name="connsiteX1424" fmla="*/ 217488 w 11725275"/>
              <a:gd name="connsiteY1424" fmla="*/ 514350 h 2405063"/>
              <a:gd name="connsiteX1425" fmla="*/ 220663 w 11725275"/>
              <a:gd name="connsiteY1425" fmla="*/ 511969 h 2405063"/>
              <a:gd name="connsiteX1426" fmla="*/ 222779 w 11725275"/>
              <a:gd name="connsiteY1426" fmla="*/ 511175 h 2405063"/>
              <a:gd name="connsiteX1427" fmla="*/ 223308 w 11725275"/>
              <a:gd name="connsiteY1427" fmla="*/ 509588 h 2405063"/>
              <a:gd name="connsiteX1428" fmla="*/ 224367 w 11725275"/>
              <a:gd name="connsiteY1428" fmla="*/ 508000 h 2405063"/>
              <a:gd name="connsiteX1429" fmla="*/ 139171 w 11725275"/>
              <a:gd name="connsiteY1429" fmla="*/ 488950 h 2405063"/>
              <a:gd name="connsiteX1430" fmla="*/ 152929 w 11725275"/>
              <a:gd name="connsiteY1430" fmla="*/ 483394 h 2405063"/>
              <a:gd name="connsiteX1431" fmla="*/ 161396 w 11725275"/>
              <a:gd name="connsiteY1431" fmla="*/ 478631 h 2405063"/>
              <a:gd name="connsiteX1432" fmla="*/ 161396 w 11725275"/>
              <a:gd name="connsiteY1432" fmla="*/ 477044 h 2405063"/>
              <a:gd name="connsiteX1433" fmla="*/ 161396 w 11725275"/>
              <a:gd name="connsiteY1433" fmla="*/ 473869 h 2405063"/>
              <a:gd name="connsiteX1434" fmla="*/ 159808 w 11725275"/>
              <a:gd name="connsiteY1434" fmla="*/ 470694 h 2405063"/>
              <a:gd name="connsiteX1435" fmla="*/ 157692 w 11725275"/>
              <a:gd name="connsiteY1435" fmla="*/ 465931 h 2405063"/>
              <a:gd name="connsiteX1436" fmla="*/ 149754 w 11725275"/>
              <a:gd name="connsiteY1436" fmla="*/ 451644 h 2405063"/>
              <a:gd name="connsiteX1437" fmla="*/ 136525 w 11725275"/>
              <a:gd name="connsiteY1437" fmla="*/ 431007 h 2405063"/>
              <a:gd name="connsiteX1438" fmla="*/ 127000 w 11725275"/>
              <a:gd name="connsiteY1438" fmla="*/ 418307 h 2405063"/>
              <a:gd name="connsiteX1439" fmla="*/ 121709 w 11725275"/>
              <a:gd name="connsiteY1439" fmla="*/ 411163 h 2405063"/>
              <a:gd name="connsiteX1440" fmla="*/ 120121 w 11725275"/>
              <a:gd name="connsiteY1440" fmla="*/ 407988 h 2405063"/>
              <a:gd name="connsiteX1441" fmla="*/ 119592 w 11725275"/>
              <a:gd name="connsiteY1441" fmla="*/ 407194 h 2405063"/>
              <a:gd name="connsiteX1442" fmla="*/ 118534 w 11725275"/>
              <a:gd name="connsiteY1442" fmla="*/ 404813 h 2405063"/>
              <a:gd name="connsiteX1443" fmla="*/ 119592 w 11725275"/>
              <a:gd name="connsiteY1443" fmla="*/ 404019 h 2405063"/>
              <a:gd name="connsiteX1444" fmla="*/ 121709 w 11725275"/>
              <a:gd name="connsiteY1444" fmla="*/ 402432 h 2405063"/>
              <a:gd name="connsiteX1445" fmla="*/ 124354 w 11725275"/>
              <a:gd name="connsiteY1445" fmla="*/ 397669 h 2405063"/>
              <a:gd name="connsiteX1446" fmla="*/ 127000 w 11725275"/>
              <a:gd name="connsiteY1446" fmla="*/ 393700 h 2405063"/>
              <a:gd name="connsiteX1447" fmla="*/ 129117 w 11725275"/>
              <a:gd name="connsiteY1447" fmla="*/ 388144 h 2405063"/>
              <a:gd name="connsiteX1448" fmla="*/ 130704 w 11725275"/>
              <a:gd name="connsiteY1448" fmla="*/ 381794 h 2405063"/>
              <a:gd name="connsiteX1449" fmla="*/ 132821 w 11725275"/>
              <a:gd name="connsiteY1449" fmla="*/ 372269 h 2405063"/>
              <a:gd name="connsiteX1450" fmla="*/ 463021 w 11725275"/>
              <a:gd name="connsiteY1450" fmla="*/ 355600 h 2405063"/>
              <a:gd name="connsiteX1451" fmla="*/ 503238 w 11725275"/>
              <a:gd name="connsiteY1451" fmla="*/ 354013 h 2405063"/>
              <a:gd name="connsiteX1452" fmla="*/ 535517 w 11725275"/>
              <a:gd name="connsiteY1452" fmla="*/ 350838 h 2405063"/>
              <a:gd name="connsiteX1453" fmla="*/ 560388 w 11725275"/>
              <a:gd name="connsiteY1453" fmla="*/ 349250 h 2405063"/>
              <a:gd name="connsiteX1454" fmla="*/ 579438 w 11725275"/>
              <a:gd name="connsiteY1454" fmla="*/ 347663 h 2405063"/>
              <a:gd name="connsiteX1455" fmla="*/ 594254 w 11725275"/>
              <a:gd name="connsiteY1455" fmla="*/ 346869 h 2405063"/>
              <a:gd name="connsiteX1456" fmla="*/ 604838 w 11725275"/>
              <a:gd name="connsiteY1456" fmla="*/ 345281 h 2405063"/>
              <a:gd name="connsiteX1457" fmla="*/ 611717 w 11725275"/>
              <a:gd name="connsiteY1457" fmla="*/ 345281 h 2405063"/>
              <a:gd name="connsiteX1458" fmla="*/ 617538 w 11725275"/>
              <a:gd name="connsiteY1458" fmla="*/ 346869 h 2405063"/>
              <a:gd name="connsiteX1459" fmla="*/ 622300 w 11725275"/>
              <a:gd name="connsiteY1459" fmla="*/ 347663 h 2405063"/>
              <a:gd name="connsiteX1460" fmla="*/ 627063 w 11725275"/>
              <a:gd name="connsiteY1460" fmla="*/ 349250 h 2405063"/>
              <a:gd name="connsiteX1461" fmla="*/ 633413 w 11725275"/>
              <a:gd name="connsiteY1461" fmla="*/ 352425 h 2405063"/>
              <a:gd name="connsiteX1462" fmla="*/ 641879 w 11725275"/>
              <a:gd name="connsiteY1462" fmla="*/ 356394 h 2405063"/>
              <a:gd name="connsiteX1463" fmla="*/ 652992 w 11725275"/>
              <a:gd name="connsiteY1463" fmla="*/ 361156 h 2405063"/>
              <a:gd name="connsiteX1464" fmla="*/ 668867 w 11725275"/>
              <a:gd name="connsiteY1464" fmla="*/ 366713 h 2405063"/>
              <a:gd name="connsiteX1465" fmla="*/ 689504 w 11725275"/>
              <a:gd name="connsiteY1465" fmla="*/ 374650 h 2405063"/>
              <a:gd name="connsiteX1466" fmla="*/ 717550 w 11725275"/>
              <a:gd name="connsiteY1466" fmla="*/ 382588 h 2405063"/>
              <a:gd name="connsiteX1467" fmla="*/ 735013 w 11725275"/>
              <a:gd name="connsiteY1467" fmla="*/ 372269 h 2405063"/>
              <a:gd name="connsiteX1468" fmla="*/ 750358 w 11725275"/>
              <a:gd name="connsiteY1468" fmla="*/ 364331 h 2405063"/>
              <a:gd name="connsiteX1469" fmla="*/ 764117 w 11725275"/>
              <a:gd name="connsiteY1469" fmla="*/ 357981 h 2405063"/>
              <a:gd name="connsiteX1470" fmla="*/ 778934 w 11725275"/>
              <a:gd name="connsiteY1470" fmla="*/ 352425 h 2405063"/>
              <a:gd name="connsiteX1471" fmla="*/ 787930 w 11725275"/>
              <a:gd name="connsiteY1471" fmla="*/ 349250 h 2405063"/>
              <a:gd name="connsiteX1472" fmla="*/ 796396 w 11725275"/>
              <a:gd name="connsiteY1472" fmla="*/ 347663 h 2405063"/>
              <a:gd name="connsiteX1473" fmla="*/ 806979 w 11725275"/>
              <a:gd name="connsiteY1473" fmla="*/ 345281 h 2405063"/>
              <a:gd name="connsiteX1474" fmla="*/ 818621 w 11725275"/>
              <a:gd name="connsiteY1474" fmla="*/ 344488 h 2405063"/>
              <a:gd name="connsiteX1475" fmla="*/ 845608 w 11725275"/>
              <a:gd name="connsiteY1475" fmla="*/ 342106 h 2405063"/>
              <a:gd name="connsiteX1476" fmla="*/ 881592 w 11725275"/>
              <a:gd name="connsiteY1476" fmla="*/ 341313 h 2405063"/>
              <a:gd name="connsiteX1477" fmla="*/ 863071 w 11725275"/>
              <a:gd name="connsiteY1477" fmla="*/ 369888 h 2405063"/>
              <a:gd name="connsiteX1478" fmla="*/ 897467 w 11725275"/>
              <a:gd name="connsiteY1478" fmla="*/ 366713 h 2405063"/>
              <a:gd name="connsiteX1479" fmla="*/ 921809 w 11725275"/>
              <a:gd name="connsiteY1479" fmla="*/ 365125 h 2405063"/>
              <a:gd name="connsiteX1480" fmla="*/ 940330 w 11725275"/>
              <a:gd name="connsiteY1480" fmla="*/ 365125 h 2405063"/>
              <a:gd name="connsiteX1481" fmla="*/ 955675 w 11725275"/>
              <a:gd name="connsiteY1481" fmla="*/ 365919 h 2405063"/>
              <a:gd name="connsiteX1482" fmla="*/ 970492 w 11725275"/>
              <a:gd name="connsiteY1482" fmla="*/ 365919 h 2405063"/>
              <a:gd name="connsiteX1483" fmla="*/ 989542 w 11725275"/>
              <a:gd name="connsiteY1483" fmla="*/ 365125 h 2405063"/>
              <a:gd name="connsiteX1484" fmla="*/ 1014413 w 11725275"/>
              <a:gd name="connsiteY1484" fmla="*/ 363538 h 2405063"/>
              <a:gd name="connsiteX1485" fmla="*/ 1049338 w 11725275"/>
              <a:gd name="connsiteY1485" fmla="*/ 357981 h 2405063"/>
              <a:gd name="connsiteX1486" fmla="*/ 1087438 w 11725275"/>
              <a:gd name="connsiteY1486" fmla="*/ 353219 h 2405063"/>
              <a:gd name="connsiteX1487" fmla="*/ 1130829 w 11725275"/>
              <a:gd name="connsiteY1487" fmla="*/ 349250 h 2405063"/>
              <a:gd name="connsiteX1488" fmla="*/ 1178454 w 11725275"/>
              <a:gd name="connsiteY1488" fmla="*/ 345281 h 2405063"/>
              <a:gd name="connsiteX1489" fmla="*/ 1227667 w 11725275"/>
              <a:gd name="connsiteY1489" fmla="*/ 342900 h 2405063"/>
              <a:gd name="connsiteX1490" fmla="*/ 1276350 w 11725275"/>
              <a:gd name="connsiteY1490" fmla="*/ 342106 h 2405063"/>
              <a:gd name="connsiteX1491" fmla="*/ 1323975 w 11725275"/>
              <a:gd name="connsiteY1491" fmla="*/ 342106 h 2405063"/>
              <a:gd name="connsiteX1492" fmla="*/ 1368425 w 11725275"/>
              <a:gd name="connsiteY1492" fmla="*/ 342900 h 2405063"/>
              <a:gd name="connsiteX1493" fmla="*/ 1406525 w 11725275"/>
              <a:gd name="connsiteY1493" fmla="*/ 344488 h 2405063"/>
              <a:gd name="connsiteX1494" fmla="*/ 1416579 w 11725275"/>
              <a:gd name="connsiteY1494" fmla="*/ 345281 h 2405063"/>
              <a:gd name="connsiteX1495" fmla="*/ 1425575 w 11725275"/>
              <a:gd name="connsiteY1495" fmla="*/ 347663 h 2405063"/>
              <a:gd name="connsiteX1496" fmla="*/ 1433513 w 11725275"/>
              <a:gd name="connsiteY1496" fmla="*/ 349250 h 2405063"/>
              <a:gd name="connsiteX1497" fmla="*/ 1439863 w 11725275"/>
              <a:gd name="connsiteY1497" fmla="*/ 350838 h 2405063"/>
              <a:gd name="connsiteX1498" fmla="*/ 1450975 w 11725275"/>
              <a:gd name="connsiteY1498" fmla="*/ 355600 h 2405063"/>
              <a:gd name="connsiteX1499" fmla="*/ 1462088 w 11725275"/>
              <a:gd name="connsiteY1499" fmla="*/ 360363 h 2405063"/>
              <a:gd name="connsiteX1500" fmla="*/ 1473200 w 11725275"/>
              <a:gd name="connsiteY1500" fmla="*/ 365919 h 2405063"/>
              <a:gd name="connsiteX1501" fmla="*/ 1487488 w 11725275"/>
              <a:gd name="connsiteY1501" fmla="*/ 370681 h 2405063"/>
              <a:gd name="connsiteX1502" fmla="*/ 1496484 w 11725275"/>
              <a:gd name="connsiteY1502" fmla="*/ 373856 h 2405063"/>
              <a:gd name="connsiteX1503" fmla="*/ 1506538 w 11725275"/>
              <a:gd name="connsiteY1503" fmla="*/ 375444 h 2405063"/>
              <a:gd name="connsiteX1504" fmla="*/ 1518179 w 11725275"/>
              <a:gd name="connsiteY1504" fmla="*/ 377031 h 2405063"/>
              <a:gd name="connsiteX1505" fmla="*/ 1532467 w 11725275"/>
              <a:gd name="connsiteY1505" fmla="*/ 379413 h 2405063"/>
              <a:gd name="connsiteX1506" fmla="*/ 1538817 w 11725275"/>
              <a:gd name="connsiteY1506" fmla="*/ 350838 h 2405063"/>
              <a:gd name="connsiteX1507" fmla="*/ 1542521 w 11725275"/>
              <a:gd name="connsiteY1507" fmla="*/ 346869 h 2405063"/>
              <a:gd name="connsiteX1508" fmla="*/ 1547813 w 11725275"/>
              <a:gd name="connsiteY1508" fmla="*/ 343694 h 2405063"/>
              <a:gd name="connsiteX1509" fmla="*/ 1553104 w 11725275"/>
              <a:gd name="connsiteY1509" fmla="*/ 341313 h 2405063"/>
              <a:gd name="connsiteX1510" fmla="*/ 1558925 w 11725275"/>
              <a:gd name="connsiteY1510" fmla="*/ 338931 h 2405063"/>
              <a:gd name="connsiteX1511" fmla="*/ 1572684 w 11725275"/>
              <a:gd name="connsiteY1511" fmla="*/ 337344 h 2405063"/>
              <a:gd name="connsiteX1512" fmla="*/ 1588029 w 11725275"/>
              <a:gd name="connsiteY1512" fmla="*/ 336550 h 2405063"/>
              <a:gd name="connsiteX1513" fmla="*/ 1605492 w 11725275"/>
              <a:gd name="connsiteY1513" fmla="*/ 336550 h 2405063"/>
              <a:gd name="connsiteX1514" fmla="*/ 1622954 w 11725275"/>
              <a:gd name="connsiteY1514" fmla="*/ 336550 h 2405063"/>
              <a:gd name="connsiteX1515" fmla="*/ 1642534 w 11725275"/>
              <a:gd name="connsiteY1515" fmla="*/ 334169 h 2405063"/>
              <a:gd name="connsiteX1516" fmla="*/ 1660525 w 11725275"/>
              <a:gd name="connsiteY1516" fmla="*/ 331788 h 2405063"/>
              <a:gd name="connsiteX1517" fmla="*/ 1675342 w 11725275"/>
              <a:gd name="connsiteY1517" fmla="*/ 327819 h 2405063"/>
              <a:gd name="connsiteX1518" fmla="*/ 1680634 w 11725275"/>
              <a:gd name="connsiteY1518" fmla="*/ 325438 h 2405063"/>
              <a:gd name="connsiteX1519" fmla="*/ 1679575 w 11725275"/>
              <a:gd name="connsiteY1519" fmla="*/ 323056 h 2405063"/>
              <a:gd name="connsiteX1520" fmla="*/ 1677459 w 11725275"/>
              <a:gd name="connsiteY1520" fmla="*/ 323056 h 2405063"/>
              <a:gd name="connsiteX1521" fmla="*/ 1677988 w 11725275"/>
              <a:gd name="connsiteY1521" fmla="*/ 322263 h 2405063"/>
              <a:gd name="connsiteX1522" fmla="*/ 1684867 w 11725275"/>
              <a:gd name="connsiteY1522" fmla="*/ 321469 h 2405063"/>
              <a:gd name="connsiteX1523" fmla="*/ 1702329 w 11725275"/>
              <a:gd name="connsiteY1523" fmla="*/ 319881 h 2405063"/>
              <a:gd name="connsiteX1524" fmla="*/ 1734079 w 11725275"/>
              <a:gd name="connsiteY1524" fmla="*/ 315913 h 2405063"/>
              <a:gd name="connsiteX1525" fmla="*/ 1757892 w 11725275"/>
              <a:gd name="connsiteY1525" fmla="*/ 313531 h 2405063"/>
              <a:gd name="connsiteX1526" fmla="*/ 1778529 w 11725275"/>
              <a:gd name="connsiteY1526" fmla="*/ 313531 h 2405063"/>
              <a:gd name="connsiteX1527" fmla="*/ 1799167 w 11725275"/>
              <a:gd name="connsiteY1527" fmla="*/ 315913 h 2405063"/>
              <a:gd name="connsiteX1528" fmla="*/ 1818746 w 11725275"/>
              <a:gd name="connsiteY1528" fmla="*/ 317500 h 2405063"/>
              <a:gd name="connsiteX1529" fmla="*/ 1839913 w 11725275"/>
              <a:gd name="connsiteY1529" fmla="*/ 320675 h 2405063"/>
              <a:gd name="connsiteX1530" fmla="*/ 1864254 w 11725275"/>
              <a:gd name="connsiteY1530" fmla="*/ 322263 h 2405063"/>
              <a:gd name="connsiteX1531" fmla="*/ 1892829 w 11725275"/>
              <a:gd name="connsiteY1531" fmla="*/ 323850 h 2405063"/>
              <a:gd name="connsiteX1532" fmla="*/ 1925638 w 11725275"/>
              <a:gd name="connsiteY1532" fmla="*/ 323850 h 2405063"/>
              <a:gd name="connsiteX1533" fmla="*/ 1924579 w 11725275"/>
              <a:gd name="connsiteY1533" fmla="*/ 318294 h 2405063"/>
              <a:gd name="connsiteX1534" fmla="*/ 1922992 w 11725275"/>
              <a:gd name="connsiteY1534" fmla="*/ 311944 h 2405063"/>
              <a:gd name="connsiteX1535" fmla="*/ 1919817 w 11725275"/>
              <a:gd name="connsiteY1535" fmla="*/ 305594 h 2405063"/>
              <a:gd name="connsiteX1536" fmla="*/ 1917171 w 11725275"/>
              <a:gd name="connsiteY1536" fmla="*/ 298450 h 2405063"/>
              <a:gd name="connsiteX1537" fmla="*/ 1909234 w 11725275"/>
              <a:gd name="connsiteY1537" fmla="*/ 283369 h 2405063"/>
              <a:gd name="connsiteX1538" fmla="*/ 1898650 w 11725275"/>
              <a:gd name="connsiteY1538" fmla="*/ 266700 h 2405063"/>
              <a:gd name="connsiteX1539" fmla="*/ 1875896 w 11725275"/>
              <a:gd name="connsiteY1539" fmla="*/ 231775 h 2405063"/>
              <a:gd name="connsiteX1540" fmla="*/ 1853142 w 11725275"/>
              <a:gd name="connsiteY1540" fmla="*/ 195263 h 2405063"/>
              <a:gd name="connsiteX1541" fmla="*/ 1843088 w 11725275"/>
              <a:gd name="connsiteY1541" fmla="*/ 177006 h 2405063"/>
              <a:gd name="connsiteX1542" fmla="*/ 1834092 w 11725275"/>
              <a:gd name="connsiteY1542" fmla="*/ 160338 h 2405063"/>
              <a:gd name="connsiteX1543" fmla="*/ 1830388 w 11725275"/>
              <a:gd name="connsiteY1543" fmla="*/ 150813 h 2405063"/>
              <a:gd name="connsiteX1544" fmla="*/ 1827742 w 11725275"/>
              <a:gd name="connsiteY1544" fmla="*/ 143669 h 2405063"/>
              <a:gd name="connsiteX1545" fmla="*/ 1825625 w 11725275"/>
              <a:gd name="connsiteY1545" fmla="*/ 134938 h 2405063"/>
              <a:gd name="connsiteX1546" fmla="*/ 1824038 w 11725275"/>
              <a:gd name="connsiteY1546" fmla="*/ 127794 h 2405063"/>
              <a:gd name="connsiteX1547" fmla="*/ 1823509 w 11725275"/>
              <a:gd name="connsiteY1547" fmla="*/ 119856 h 2405063"/>
              <a:gd name="connsiteX1548" fmla="*/ 1823509 w 11725275"/>
              <a:gd name="connsiteY1548" fmla="*/ 112713 h 2405063"/>
              <a:gd name="connsiteX1549" fmla="*/ 1824038 w 11725275"/>
              <a:gd name="connsiteY1549" fmla="*/ 106363 h 2405063"/>
              <a:gd name="connsiteX1550" fmla="*/ 1826154 w 11725275"/>
              <a:gd name="connsiteY1550" fmla="*/ 100806 h 2405063"/>
              <a:gd name="connsiteX1551" fmla="*/ 1829329 w 11725275"/>
              <a:gd name="connsiteY1551" fmla="*/ 95250 h 2405063"/>
              <a:gd name="connsiteX1552" fmla="*/ 1833563 w 11725275"/>
              <a:gd name="connsiteY1552" fmla="*/ 89694 h 2405063"/>
              <a:gd name="connsiteX1553" fmla="*/ 1838854 w 11725275"/>
              <a:gd name="connsiteY1553" fmla="*/ 84931 h 2405063"/>
              <a:gd name="connsiteX1554" fmla="*/ 1845204 w 11725275"/>
              <a:gd name="connsiteY1554" fmla="*/ 80963 h 2405063"/>
              <a:gd name="connsiteX1555" fmla="*/ 1860021 w 11725275"/>
              <a:gd name="connsiteY1555" fmla="*/ 78581 h 2405063"/>
              <a:gd name="connsiteX1556" fmla="*/ 1882775 w 11725275"/>
              <a:gd name="connsiteY1556" fmla="*/ 76200 h 2405063"/>
              <a:gd name="connsiteX1557" fmla="*/ 1911879 w 11725275"/>
              <a:gd name="connsiteY1557" fmla="*/ 73819 h 2405063"/>
              <a:gd name="connsiteX1558" fmla="*/ 1947863 w 11725275"/>
              <a:gd name="connsiteY1558" fmla="*/ 70644 h 2405063"/>
              <a:gd name="connsiteX1559" fmla="*/ 1988079 w 11725275"/>
              <a:gd name="connsiteY1559" fmla="*/ 68263 h 2405063"/>
              <a:gd name="connsiteX1560" fmla="*/ 2031471 w 11725275"/>
              <a:gd name="connsiteY1560" fmla="*/ 65881 h 2405063"/>
              <a:gd name="connsiteX1561" fmla="*/ 2078567 w 11725275"/>
              <a:gd name="connsiteY1561" fmla="*/ 63500 h 2405063"/>
              <a:gd name="connsiteX1562" fmla="*/ 2126192 w 11725275"/>
              <a:gd name="connsiteY1562" fmla="*/ 61119 h 2405063"/>
              <a:gd name="connsiteX1563" fmla="*/ 2173817 w 11725275"/>
              <a:gd name="connsiteY1563" fmla="*/ 59531 h 2405063"/>
              <a:gd name="connsiteX1564" fmla="*/ 2220384 w 11725275"/>
              <a:gd name="connsiteY1564" fmla="*/ 58738 h 2405063"/>
              <a:gd name="connsiteX1565" fmla="*/ 2265363 w 11725275"/>
              <a:gd name="connsiteY1565" fmla="*/ 57150 h 2405063"/>
              <a:gd name="connsiteX1566" fmla="*/ 2307167 w 11725275"/>
              <a:gd name="connsiteY1566" fmla="*/ 57150 h 2405063"/>
              <a:gd name="connsiteX1567" fmla="*/ 2344209 w 11725275"/>
              <a:gd name="connsiteY1567" fmla="*/ 55563 h 2405063"/>
              <a:gd name="connsiteX1568" fmla="*/ 2375959 w 11725275"/>
              <a:gd name="connsiteY1568" fmla="*/ 55563 h 2405063"/>
              <a:gd name="connsiteX1569" fmla="*/ 2400830 w 11725275"/>
              <a:gd name="connsiteY1569" fmla="*/ 57150 h 2405063"/>
              <a:gd name="connsiteX1570" fmla="*/ 2418292 w 11725275"/>
              <a:gd name="connsiteY1570" fmla="*/ 57944 h 2405063"/>
              <a:gd name="connsiteX1571" fmla="*/ 2430992 w 11725275"/>
              <a:gd name="connsiteY1571" fmla="*/ 59531 h 2405063"/>
              <a:gd name="connsiteX1572" fmla="*/ 2440517 w 11725275"/>
              <a:gd name="connsiteY1572" fmla="*/ 61119 h 2405063"/>
              <a:gd name="connsiteX1573" fmla="*/ 2446867 w 11725275"/>
              <a:gd name="connsiteY1573" fmla="*/ 63500 h 2405063"/>
              <a:gd name="connsiteX1574" fmla="*/ 2451100 w 11725275"/>
              <a:gd name="connsiteY1574" fmla="*/ 64294 h 2405063"/>
              <a:gd name="connsiteX1575" fmla="*/ 2454805 w 11725275"/>
              <a:gd name="connsiteY1575" fmla="*/ 66675 h 2405063"/>
              <a:gd name="connsiteX1576" fmla="*/ 2456921 w 11725275"/>
              <a:gd name="connsiteY1576" fmla="*/ 69056 h 2405063"/>
              <a:gd name="connsiteX1577" fmla="*/ 2460625 w 11725275"/>
              <a:gd name="connsiteY1577" fmla="*/ 69056 h 2405063"/>
              <a:gd name="connsiteX1578" fmla="*/ 2471738 w 11725275"/>
              <a:gd name="connsiteY1578" fmla="*/ 68263 h 2405063"/>
              <a:gd name="connsiteX1579" fmla="*/ 2494492 w 11725275"/>
              <a:gd name="connsiteY1579" fmla="*/ 65088 h 2405063"/>
              <a:gd name="connsiteX1580" fmla="*/ 2532592 w 11725275"/>
              <a:gd name="connsiteY1580" fmla="*/ 60325 h 2405063"/>
              <a:gd name="connsiteX1581" fmla="*/ 2578100 w 11725275"/>
              <a:gd name="connsiteY1581" fmla="*/ 55563 h 2405063"/>
              <a:gd name="connsiteX1582" fmla="*/ 2619905 w 11725275"/>
              <a:gd name="connsiteY1582" fmla="*/ 53181 h 2405063"/>
              <a:gd name="connsiteX1583" fmla="*/ 2658005 w 11725275"/>
              <a:gd name="connsiteY1583" fmla="*/ 51594 h 2405063"/>
              <a:gd name="connsiteX1584" fmla="*/ 2692930 w 11725275"/>
              <a:gd name="connsiteY1584" fmla="*/ 51594 h 2405063"/>
              <a:gd name="connsiteX1585" fmla="*/ 2726267 w 11725275"/>
              <a:gd name="connsiteY1585" fmla="*/ 52388 h 2405063"/>
              <a:gd name="connsiteX1586" fmla="*/ 2757488 w 11725275"/>
              <a:gd name="connsiteY1586" fmla="*/ 53181 h 2405063"/>
              <a:gd name="connsiteX1587" fmla="*/ 2787650 w 11725275"/>
              <a:gd name="connsiteY1587" fmla="*/ 54769 h 2405063"/>
              <a:gd name="connsiteX1588" fmla="*/ 2818342 w 11725275"/>
              <a:gd name="connsiteY1588" fmla="*/ 57150 h 2405063"/>
              <a:gd name="connsiteX1589" fmla="*/ 2848505 w 11725275"/>
              <a:gd name="connsiteY1589" fmla="*/ 58738 h 2405063"/>
              <a:gd name="connsiteX1590" fmla="*/ 2880783 w 11725275"/>
              <a:gd name="connsiteY1590" fmla="*/ 60325 h 2405063"/>
              <a:gd name="connsiteX1591" fmla="*/ 2913592 w 11725275"/>
              <a:gd name="connsiteY1591" fmla="*/ 61119 h 2405063"/>
              <a:gd name="connsiteX1592" fmla="*/ 2949575 w 11725275"/>
              <a:gd name="connsiteY1592" fmla="*/ 61119 h 2405063"/>
              <a:gd name="connsiteX1593" fmla="*/ 2988733 w 11725275"/>
              <a:gd name="connsiteY1593" fmla="*/ 60325 h 2405063"/>
              <a:gd name="connsiteX1594" fmla="*/ 3031067 w 11725275"/>
              <a:gd name="connsiteY1594" fmla="*/ 58738 h 2405063"/>
              <a:gd name="connsiteX1595" fmla="*/ 3077105 w 11725275"/>
              <a:gd name="connsiteY1595" fmla="*/ 54769 h 2405063"/>
              <a:gd name="connsiteX1596" fmla="*/ 3128434 w 11725275"/>
              <a:gd name="connsiteY1596" fmla="*/ 48419 h 2405063"/>
              <a:gd name="connsiteX1597" fmla="*/ 3179763 w 11725275"/>
              <a:gd name="connsiteY1597" fmla="*/ 42863 h 2405063"/>
              <a:gd name="connsiteX1598" fmla="*/ 3227917 w 11725275"/>
              <a:gd name="connsiteY1598" fmla="*/ 38100 h 2405063"/>
              <a:gd name="connsiteX1599" fmla="*/ 3272896 w 11725275"/>
              <a:gd name="connsiteY1599" fmla="*/ 34131 h 2405063"/>
              <a:gd name="connsiteX1600" fmla="*/ 3313642 w 11725275"/>
              <a:gd name="connsiteY1600" fmla="*/ 32544 h 2405063"/>
              <a:gd name="connsiteX1601" fmla="*/ 3351742 w 11725275"/>
              <a:gd name="connsiteY1601" fmla="*/ 30956 h 2405063"/>
              <a:gd name="connsiteX1602" fmla="*/ 3387196 w 11725275"/>
              <a:gd name="connsiteY1602" fmla="*/ 30163 h 2405063"/>
              <a:gd name="connsiteX1603" fmla="*/ 3418417 w 11725275"/>
              <a:gd name="connsiteY1603" fmla="*/ 30163 h 2405063"/>
              <a:gd name="connsiteX1604" fmla="*/ 3448050 w 11725275"/>
              <a:gd name="connsiteY1604" fmla="*/ 30956 h 2405063"/>
              <a:gd name="connsiteX1605" fmla="*/ 3498321 w 11725275"/>
              <a:gd name="connsiteY1605" fmla="*/ 32544 h 2405063"/>
              <a:gd name="connsiteX1606" fmla="*/ 3539596 w 11725275"/>
              <a:gd name="connsiteY1606" fmla="*/ 35719 h 2405063"/>
              <a:gd name="connsiteX1607" fmla="*/ 3570288 w 11725275"/>
              <a:gd name="connsiteY1607" fmla="*/ 38100 h 2405063"/>
              <a:gd name="connsiteX1608" fmla="*/ 3593571 w 11725275"/>
              <a:gd name="connsiteY1608" fmla="*/ 38100 h 2405063"/>
              <a:gd name="connsiteX1609" fmla="*/ 3754438 w 11725275"/>
              <a:gd name="connsiteY1609" fmla="*/ 25400 h 2405063"/>
              <a:gd name="connsiteX1610" fmla="*/ 3793067 w 11725275"/>
              <a:gd name="connsiteY1610" fmla="*/ 22225 h 2405063"/>
              <a:gd name="connsiteX1611" fmla="*/ 3823230 w 11725275"/>
              <a:gd name="connsiteY1611" fmla="*/ 21431 h 2405063"/>
              <a:gd name="connsiteX1612" fmla="*/ 3845983 w 11725275"/>
              <a:gd name="connsiteY1612" fmla="*/ 20638 h 2405063"/>
              <a:gd name="connsiteX1613" fmla="*/ 3863446 w 11725275"/>
              <a:gd name="connsiteY1613" fmla="*/ 21431 h 2405063"/>
              <a:gd name="connsiteX1614" fmla="*/ 3878792 w 11725275"/>
              <a:gd name="connsiteY1614" fmla="*/ 22225 h 2405063"/>
              <a:gd name="connsiteX1615" fmla="*/ 3892550 w 11725275"/>
              <a:gd name="connsiteY1615" fmla="*/ 23019 h 2405063"/>
              <a:gd name="connsiteX1616" fmla="*/ 3908425 w 11725275"/>
              <a:gd name="connsiteY1616" fmla="*/ 26194 h 2405063"/>
              <a:gd name="connsiteX1617" fmla="*/ 3926417 w 11725275"/>
              <a:gd name="connsiteY1617" fmla="*/ 28575 h 2405063"/>
              <a:gd name="connsiteX1618" fmla="*/ 3941233 w 11725275"/>
              <a:gd name="connsiteY1618" fmla="*/ 30163 h 2405063"/>
              <a:gd name="connsiteX1619" fmla="*/ 3956050 w 11725275"/>
              <a:gd name="connsiteY1619" fmla="*/ 30163 h 2405063"/>
              <a:gd name="connsiteX1620" fmla="*/ 3971925 w 11725275"/>
              <a:gd name="connsiteY1620" fmla="*/ 27781 h 2405063"/>
              <a:gd name="connsiteX1621" fmla="*/ 3987800 w 11725275"/>
              <a:gd name="connsiteY1621" fmla="*/ 26194 h 2405063"/>
              <a:gd name="connsiteX1622" fmla="*/ 4006321 w 11725275"/>
              <a:gd name="connsiteY1622" fmla="*/ 24606 h 2405063"/>
              <a:gd name="connsiteX1623" fmla="*/ 4026429 w 11725275"/>
              <a:gd name="connsiteY1623" fmla="*/ 22225 h 2405063"/>
              <a:gd name="connsiteX1624" fmla="*/ 4048125 w 11725275"/>
              <a:gd name="connsiteY1624" fmla="*/ 20638 h 2405063"/>
              <a:gd name="connsiteX1625" fmla="*/ 4072996 w 11725275"/>
              <a:gd name="connsiteY1625" fmla="*/ 19844 h 2405063"/>
              <a:gd name="connsiteX1626" fmla="*/ 4112683 w 11725275"/>
              <a:gd name="connsiteY1626" fmla="*/ 19844 h 2405063"/>
              <a:gd name="connsiteX1627" fmla="*/ 4158192 w 11725275"/>
              <a:gd name="connsiteY1627" fmla="*/ 22225 h 2405063"/>
              <a:gd name="connsiteX1628" fmla="*/ 4208463 w 11725275"/>
              <a:gd name="connsiteY1628" fmla="*/ 26194 h 2405063"/>
              <a:gd name="connsiteX1629" fmla="*/ 4261909 w 11725275"/>
              <a:gd name="connsiteY1629" fmla="*/ 30163 h 2405063"/>
              <a:gd name="connsiteX1630" fmla="*/ 4316942 w 11725275"/>
              <a:gd name="connsiteY1630" fmla="*/ 33338 h 2405063"/>
              <a:gd name="connsiteX1631" fmla="*/ 4373034 w 11725275"/>
              <a:gd name="connsiteY1631" fmla="*/ 37306 h 2405063"/>
              <a:gd name="connsiteX1632" fmla="*/ 4426479 w 11725275"/>
              <a:gd name="connsiteY1632" fmla="*/ 38894 h 2405063"/>
              <a:gd name="connsiteX1633" fmla="*/ 4477809 w 11725275"/>
              <a:gd name="connsiteY1633" fmla="*/ 38894 h 2405063"/>
              <a:gd name="connsiteX1634" fmla="*/ 4512204 w 11725275"/>
              <a:gd name="connsiteY1634" fmla="*/ 38100 h 2405063"/>
              <a:gd name="connsiteX1635" fmla="*/ 4544484 w 11725275"/>
              <a:gd name="connsiteY1635" fmla="*/ 35719 h 2405063"/>
              <a:gd name="connsiteX1636" fmla="*/ 4574117 w 11725275"/>
              <a:gd name="connsiteY1636" fmla="*/ 32544 h 2405063"/>
              <a:gd name="connsiteX1637" fmla="*/ 4604279 w 11725275"/>
              <a:gd name="connsiteY1637" fmla="*/ 30163 h 2405063"/>
              <a:gd name="connsiteX1638" fmla="*/ 4634971 w 11725275"/>
              <a:gd name="connsiteY1638" fmla="*/ 26988 h 2405063"/>
              <a:gd name="connsiteX1639" fmla="*/ 4667250 w 11725275"/>
              <a:gd name="connsiteY1639" fmla="*/ 25400 h 2405063"/>
              <a:gd name="connsiteX1640" fmla="*/ 4685242 w 11725275"/>
              <a:gd name="connsiteY1640" fmla="*/ 25400 h 2405063"/>
              <a:gd name="connsiteX1641" fmla="*/ 4704292 w 11725275"/>
              <a:gd name="connsiteY1641" fmla="*/ 25400 h 2405063"/>
              <a:gd name="connsiteX1642" fmla="*/ 4723342 w 11725275"/>
              <a:gd name="connsiteY1642" fmla="*/ 25400 h 2405063"/>
              <a:gd name="connsiteX1643" fmla="*/ 4744509 w 11725275"/>
              <a:gd name="connsiteY1643" fmla="*/ 26988 h 2405063"/>
              <a:gd name="connsiteX1644" fmla="*/ 4777317 w 11725275"/>
              <a:gd name="connsiteY1644" fmla="*/ 30163 h 2405063"/>
              <a:gd name="connsiteX1645" fmla="*/ 4795838 w 11725275"/>
              <a:gd name="connsiteY1645" fmla="*/ 32544 h 2405063"/>
              <a:gd name="connsiteX1646" fmla="*/ 4804304 w 11725275"/>
              <a:gd name="connsiteY1646" fmla="*/ 35719 h 2405063"/>
              <a:gd name="connsiteX1647" fmla="*/ 4810125 w 11725275"/>
              <a:gd name="connsiteY1647" fmla="*/ 38100 h 2405063"/>
              <a:gd name="connsiteX1648" fmla="*/ 4817004 w 11725275"/>
              <a:gd name="connsiteY1648" fmla="*/ 39688 h 2405063"/>
              <a:gd name="connsiteX1649" fmla="*/ 4830234 w 11725275"/>
              <a:gd name="connsiteY1649" fmla="*/ 42069 h 2405063"/>
              <a:gd name="connsiteX1650" fmla="*/ 4855104 w 11725275"/>
              <a:gd name="connsiteY1650" fmla="*/ 42863 h 2405063"/>
              <a:gd name="connsiteX1651" fmla="*/ 4896909 w 11725275"/>
              <a:gd name="connsiteY1651" fmla="*/ 42863 h 2405063"/>
              <a:gd name="connsiteX1652" fmla="*/ 4891088 w 11725275"/>
              <a:gd name="connsiteY1652" fmla="*/ 54769 h 2405063"/>
              <a:gd name="connsiteX1653" fmla="*/ 4886325 w 11725275"/>
              <a:gd name="connsiteY1653" fmla="*/ 65088 h 2405063"/>
              <a:gd name="connsiteX1654" fmla="*/ 4885796 w 11725275"/>
              <a:gd name="connsiteY1654" fmla="*/ 74613 h 2405063"/>
              <a:gd name="connsiteX1655" fmla="*/ 4886325 w 11725275"/>
              <a:gd name="connsiteY1655" fmla="*/ 76200 h 2405063"/>
              <a:gd name="connsiteX1656" fmla="*/ 4887384 w 11725275"/>
              <a:gd name="connsiteY1656" fmla="*/ 76200 h 2405063"/>
              <a:gd name="connsiteX1657" fmla="*/ 4890029 w 11725275"/>
              <a:gd name="connsiteY1657" fmla="*/ 76994 h 2405063"/>
              <a:gd name="connsiteX1658" fmla="*/ 4893734 w 11725275"/>
              <a:gd name="connsiteY1658" fmla="*/ 79375 h 2405063"/>
              <a:gd name="connsiteX1659" fmla="*/ 4898496 w 11725275"/>
              <a:gd name="connsiteY1659" fmla="*/ 81756 h 2405063"/>
              <a:gd name="connsiteX1660" fmla="*/ 4929717 w 11725275"/>
              <a:gd name="connsiteY1660" fmla="*/ 80963 h 2405063"/>
              <a:gd name="connsiteX1661" fmla="*/ 4954588 w 11725275"/>
              <a:gd name="connsiteY1661" fmla="*/ 79375 h 2405063"/>
              <a:gd name="connsiteX1662" fmla="*/ 4973109 w 11725275"/>
              <a:gd name="connsiteY1662" fmla="*/ 78581 h 2405063"/>
              <a:gd name="connsiteX1663" fmla="*/ 4986338 w 11725275"/>
              <a:gd name="connsiteY1663" fmla="*/ 76200 h 2405063"/>
              <a:gd name="connsiteX1664" fmla="*/ 4994804 w 11725275"/>
              <a:gd name="connsiteY1664" fmla="*/ 74613 h 2405063"/>
              <a:gd name="connsiteX1665" fmla="*/ 4998509 w 11725275"/>
              <a:gd name="connsiteY1665" fmla="*/ 71438 h 2405063"/>
              <a:gd name="connsiteX1666" fmla="*/ 4999567 w 11725275"/>
              <a:gd name="connsiteY1666" fmla="*/ 70644 h 2405063"/>
              <a:gd name="connsiteX1667" fmla="*/ 4999567 w 11725275"/>
              <a:gd name="connsiteY1667" fmla="*/ 69850 h 2405063"/>
              <a:gd name="connsiteX1668" fmla="*/ 4998509 w 11725275"/>
              <a:gd name="connsiteY1668" fmla="*/ 68263 h 2405063"/>
              <a:gd name="connsiteX1669" fmla="*/ 4996921 w 11725275"/>
              <a:gd name="connsiteY1669" fmla="*/ 66675 h 2405063"/>
              <a:gd name="connsiteX1670" fmla="*/ 4986867 w 11725275"/>
              <a:gd name="connsiteY1670" fmla="*/ 59531 h 2405063"/>
              <a:gd name="connsiteX1671" fmla="*/ 4973109 w 11725275"/>
              <a:gd name="connsiteY1671" fmla="*/ 51594 h 2405063"/>
              <a:gd name="connsiteX1672" fmla="*/ 4965701 w 11725275"/>
              <a:gd name="connsiteY1672" fmla="*/ 46831 h 2405063"/>
              <a:gd name="connsiteX1673" fmla="*/ 4959879 w 11725275"/>
              <a:gd name="connsiteY1673" fmla="*/ 41275 h 2405063"/>
              <a:gd name="connsiteX1674" fmla="*/ 4957763 w 11725275"/>
              <a:gd name="connsiteY1674" fmla="*/ 38100 h 2405063"/>
              <a:gd name="connsiteX1675" fmla="*/ 4955646 w 11725275"/>
              <a:gd name="connsiteY1675" fmla="*/ 35719 h 2405063"/>
              <a:gd name="connsiteX1676" fmla="*/ 4954059 w 11725275"/>
              <a:gd name="connsiteY1676" fmla="*/ 32544 h 2405063"/>
              <a:gd name="connsiteX1677" fmla="*/ 4953000 w 11725275"/>
              <a:gd name="connsiteY1677" fmla="*/ 30163 h 2405063"/>
              <a:gd name="connsiteX1678" fmla="*/ 4953000 w 11725275"/>
              <a:gd name="connsiteY1678" fmla="*/ 16669 h 2405063"/>
              <a:gd name="connsiteX1679" fmla="*/ 4953000 w 11725275"/>
              <a:gd name="connsiteY1679" fmla="*/ 14288 h 2405063"/>
              <a:gd name="connsiteX1680" fmla="*/ 4954059 w 11725275"/>
              <a:gd name="connsiteY1680" fmla="*/ 11906 h 2405063"/>
              <a:gd name="connsiteX1681" fmla="*/ 4955646 w 11725275"/>
              <a:gd name="connsiteY1681" fmla="*/ 3175 h 2405063"/>
              <a:gd name="connsiteX1682" fmla="*/ 4971521 w 11725275"/>
              <a:gd name="connsiteY1682" fmla="*/ 6350 h 2405063"/>
              <a:gd name="connsiteX1683" fmla="*/ 4979459 w 11725275"/>
              <a:gd name="connsiteY1683" fmla="*/ 9525 h 2405063"/>
              <a:gd name="connsiteX1684" fmla="*/ 4988454 w 11725275"/>
              <a:gd name="connsiteY1684" fmla="*/ 11906 h 2405063"/>
              <a:gd name="connsiteX1685" fmla="*/ 5006446 w 11725275"/>
              <a:gd name="connsiteY1685" fmla="*/ 17463 h 2405063"/>
              <a:gd name="connsiteX1686" fmla="*/ 5023379 w 11725275"/>
              <a:gd name="connsiteY1686" fmla="*/ 21431 h 2405063"/>
              <a:gd name="connsiteX1687" fmla="*/ 5040313 w 11725275"/>
              <a:gd name="connsiteY1687" fmla="*/ 24606 h 2405063"/>
              <a:gd name="connsiteX1688" fmla="*/ 5058834 w 11725275"/>
              <a:gd name="connsiteY1688" fmla="*/ 26988 h 2405063"/>
              <a:gd name="connsiteX1689" fmla="*/ 5076825 w 11725275"/>
              <a:gd name="connsiteY1689" fmla="*/ 28575 h 2405063"/>
              <a:gd name="connsiteX1690" fmla="*/ 5114925 w 11725275"/>
              <a:gd name="connsiteY1690" fmla="*/ 30956 h 2405063"/>
              <a:gd name="connsiteX1691" fmla="*/ 5152496 w 11725275"/>
              <a:gd name="connsiteY1691" fmla="*/ 31750 h 2405063"/>
              <a:gd name="connsiteX1692" fmla="*/ 5189009 w 11725275"/>
              <a:gd name="connsiteY1692" fmla="*/ 31750 h 2405063"/>
              <a:gd name="connsiteX1693" fmla="*/ 5222875 w 11725275"/>
              <a:gd name="connsiteY1693" fmla="*/ 30956 h 2405063"/>
              <a:gd name="connsiteX1694" fmla="*/ 5253038 w 11725275"/>
              <a:gd name="connsiteY1694" fmla="*/ 30163 h 2405063"/>
              <a:gd name="connsiteX1695" fmla="*/ 5276850 w 11725275"/>
              <a:gd name="connsiteY1695" fmla="*/ 30163 h 2405063"/>
              <a:gd name="connsiteX1696" fmla="*/ 5413904 w 11725275"/>
              <a:gd name="connsiteY1696" fmla="*/ 25400 h 2405063"/>
              <a:gd name="connsiteX1697" fmla="*/ 5421313 w 11725275"/>
              <a:gd name="connsiteY1697" fmla="*/ 26194 h 2405063"/>
              <a:gd name="connsiteX1698" fmla="*/ 5428192 w 11725275"/>
              <a:gd name="connsiteY1698" fmla="*/ 26988 h 2405063"/>
              <a:gd name="connsiteX1699" fmla="*/ 5434542 w 11725275"/>
              <a:gd name="connsiteY1699" fmla="*/ 27781 h 2405063"/>
              <a:gd name="connsiteX1700" fmla="*/ 5441421 w 11725275"/>
              <a:gd name="connsiteY1700" fmla="*/ 28575 h 2405063"/>
              <a:gd name="connsiteX1701" fmla="*/ 5712354 w 11725275"/>
              <a:gd name="connsiteY1701" fmla="*/ 49213 h 2405063"/>
              <a:gd name="connsiteX1702" fmla="*/ 5706534 w 11725275"/>
              <a:gd name="connsiteY1702" fmla="*/ 44450 h 2405063"/>
              <a:gd name="connsiteX1703" fmla="*/ 5700713 w 11725275"/>
              <a:gd name="connsiteY1703" fmla="*/ 39688 h 2405063"/>
              <a:gd name="connsiteX1704" fmla="*/ 5694892 w 11725275"/>
              <a:gd name="connsiteY1704" fmla="*/ 36513 h 2405063"/>
              <a:gd name="connsiteX1705" fmla="*/ 5689072 w 11725275"/>
              <a:gd name="connsiteY1705" fmla="*/ 33338 h 2405063"/>
              <a:gd name="connsiteX1706" fmla="*/ 5675842 w 11725275"/>
              <a:gd name="connsiteY1706" fmla="*/ 28575 h 2405063"/>
              <a:gd name="connsiteX1707" fmla="*/ 5662084 w 11725275"/>
              <a:gd name="connsiteY1707" fmla="*/ 25400 h 2405063"/>
              <a:gd name="connsiteX1708" fmla="*/ 5645679 w 11725275"/>
              <a:gd name="connsiteY1708" fmla="*/ 22225 h 2405063"/>
              <a:gd name="connsiteX1709" fmla="*/ 5627159 w 11725275"/>
              <a:gd name="connsiteY1709" fmla="*/ 17463 h 2405063"/>
              <a:gd name="connsiteX1710" fmla="*/ 5605992 w 11725275"/>
              <a:gd name="connsiteY1710" fmla="*/ 11113 h 2405063"/>
              <a:gd name="connsiteX1711" fmla="*/ 5582709 w 11725275"/>
              <a:gd name="connsiteY1711" fmla="*/ 3175 h 2405063"/>
              <a:gd name="connsiteX1712" fmla="*/ 5655734 w 11725275"/>
              <a:gd name="connsiteY1712" fmla="*/ 794 h 24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Lst>
            <a:rect l="l" t="t" r="r" b="b"/>
            <a:pathLst>
              <a:path w="11725275" h="2405063">
                <a:moveTo>
                  <a:pt x="1428221" y="707231"/>
                </a:moveTo>
                <a:lnTo>
                  <a:pt x="1430338" y="707231"/>
                </a:lnTo>
                <a:lnTo>
                  <a:pt x="1427012" y="707685"/>
                </a:lnTo>
                <a:close/>
                <a:moveTo>
                  <a:pt x="8131704" y="446088"/>
                </a:moveTo>
                <a:lnTo>
                  <a:pt x="8131704" y="447675"/>
                </a:lnTo>
                <a:lnTo>
                  <a:pt x="8126941" y="450850"/>
                </a:lnTo>
                <a:lnTo>
                  <a:pt x="8124524" y="451858"/>
                </a:lnTo>
                <a:lnTo>
                  <a:pt x="8124296" y="451644"/>
                </a:lnTo>
                <a:lnTo>
                  <a:pt x="8094133" y="457200"/>
                </a:lnTo>
                <a:lnTo>
                  <a:pt x="8086196" y="457200"/>
                </a:lnTo>
                <a:lnTo>
                  <a:pt x="8093604" y="454819"/>
                </a:lnTo>
                <a:lnTo>
                  <a:pt x="8107363" y="450850"/>
                </a:lnTo>
                <a:lnTo>
                  <a:pt x="8122709" y="446882"/>
                </a:lnTo>
                <a:close/>
                <a:moveTo>
                  <a:pt x="5708650" y="0"/>
                </a:moveTo>
                <a:lnTo>
                  <a:pt x="5746221" y="0"/>
                </a:lnTo>
                <a:lnTo>
                  <a:pt x="5771092" y="1588"/>
                </a:lnTo>
                <a:lnTo>
                  <a:pt x="5779029" y="3175"/>
                </a:lnTo>
                <a:lnTo>
                  <a:pt x="5786438" y="4763"/>
                </a:lnTo>
                <a:lnTo>
                  <a:pt x="5791729" y="6350"/>
                </a:lnTo>
                <a:lnTo>
                  <a:pt x="5795963" y="9525"/>
                </a:lnTo>
                <a:lnTo>
                  <a:pt x="5803371" y="17463"/>
                </a:lnTo>
                <a:lnTo>
                  <a:pt x="5811309" y="28575"/>
                </a:lnTo>
                <a:lnTo>
                  <a:pt x="5815542" y="38100"/>
                </a:lnTo>
                <a:lnTo>
                  <a:pt x="5852584" y="38100"/>
                </a:lnTo>
                <a:lnTo>
                  <a:pt x="5877454" y="38100"/>
                </a:lnTo>
                <a:lnTo>
                  <a:pt x="5894388" y="36513"/>
                </a:lnTo>
                <a:lnTo>
                  <a:pt x="5904971" y="35719"/>
                </a:lnTo>
                <a:lnTo>
                  <a:pt x="5913967" y="33338"/>
                </a:lnTo>
                <a:lnTo>
                  <a:pt x="5924021" y="31750"/>
                </a:lnTo>
                <a:lnTo>
                  <a:pt x="5937250" y="30956"/>
                </a:lnTo>
                <a:lnTo>
                  <a:pt x="5958417" y="30163"/>
                </a:lnTo>
                <a:lnTo>
                  <a:pt x="6230409" y="53181"/>
                </a:lnTo>
                <a:lnTo>
                  <a:pt x="6251575" y="53181"/>
                </a:lnTo>
                <a:lnTo>
                  <a:pt x="6267979" y="52388"/>
                </a:lnTo>
                <a:lnTo>
                  <a:pt x="6281738" y="50006"/>
                </a:lnTo>
                <a:lnTo>
                  <a:pt x="6294438" y="46831"/>
                </a:lnTo>
                <a:lnTo>
                  <a:pt x="6308725" y="42863"/>
                </a:lnTo>
                <a:lnTo>
                  <a:pt x="6326717" y="38100"/>
                </a:lnTo>
                <a:lnTo>
                  <a:pt x="6349471" y="33338"/>
                </a:lnTo>
                <a:lnTo>
                  <a:pt x="6379104" y="28575"/>
                </a:lnTo>
                <a:lnTo>
                  <a:pt x="6381221" y="31750"/>
                </a:lnTo>
                <a:lnTo>
                  <a:pt x="6382279" y="34131"/>
                </a:lnTo>
                <a:lnTo>
                  <a:pt x="6382279" y="36513"/>
                </a:lnTo>
                <a:lnTo>
                  <a:pt x="6381221" y="38100"/>
                </a:lnTo>
                <a:lnTo>
                  <a:pt x="6380163" y="39688"/>
                </a:lnTo>
                <a:lnTo>
                  <a:pt x="6378046" y="41275"/>
                </a:lnTo>
                <a:lnTo>
                  <a:pt x="6378575" y="42069"/>
                </a:lnTo>
                <a:lnTo>
                  <a:pt x="6382279" y="42863"/>
                </a:lnTo>
                <a:lnTo>
                  <a:pt x="6392334" y="43656"/>
                </a:lnTo>
                <a:lnTo>
                  <a:pt x="6409267" y="44450"/>
                </a:lnTo>
                <a:lnTo>
                  <a:pt x="6430434" y="47625"/>
                </a:lnTo>
                <a:lnTo>
                  <a:pt x="6442075" y="49213"/>
                </a:lnTo>
                <a:lnTo>
                  <a:pt x="6448425" y="51594"/>
                </a:lnTo>
                <a:lnTo>
                  <a:pt x="6451071" y="53181"/>
                </a:lnTo>
                <a:lnTo>
                  <a:pt x="6455304" y="55563"/>
                </a:lnTo>
                <a:lnTo>
                  <a:pt x="6463771" y="57944"/>
                </a:lnTo>
                <a:lnTo>
                  <a:pt x="6479646" y="61119"/>
                </a:lnTo>
                <a:lnTo>
                  <a:pt x="6507692" y="65881"/>
                </a:lnTo>
                <a:lnTo>
                  <a:pt x="6501871" y="57944"/>
                </a:lnTo>
                <a:lnTo>
                  <a:pt x="6497109" y="51594"/>
                </a:lnTo>
                <a:lnTo>
                  <a:pt x="6494463" y="47625"/>
                </a:lnTo>
                <a:lnTo>
                  <a:pt x="6490759" y="44450"/>
                </a:lnTo>
                <a:lnTo>
                  <a:pt x="6481234" y="38894"/>
                </a:lnTo>
                <a:lnTo>
                  <a:pt x="6462713" y="27781"/>
                </a:lnTo>
                <a:lnTo>
                  <a:pt x="6492346" y="30163"/>
                </a:lnTo>
                <a:lnTo>
                  <a:pt x="6517746" y="31750"/>
                </a:lnTo>
                <a:lnTo>
                  <a:pt x="6539971" y="31750"/>
                </a:lnTo>
                <a:lnTo>
                  <a:pt x="6559021" y="30956"/>
                </a:lnTo>
                <a:lnTo>
                  <a:pt x="6576484" y="30163"/>
                </a:lnTo>
                <a:lnTo>
                  <a:pt x="6591829" y="27781"/>
                </a:lnTo>
                <a:lnTo>
                  <a:pt x="6605588" y="26194"/>
                </a:lnTo>
                <a:lnTo>
                  <a:pt x="6619875" y="23019"/>
                </a:lnTo>
                <a:lnTo>
                  <a:pt x="6633634" y="21431"/>
                </a:lnTo>
                <a:lnTo>
                  <a:pt x="6648450" y="19844"/>
                </a:lnTo>
                <a:lnTo>
                  <a:pt x="6663796" y="17463"/>
                </a:lnTo>
                <a:lnTo>
                  <a:pt x="6680729" y="16669"/>
                </a:lnTo>
                <a:lnTo>
                  <a:pt x="6700309" y="15875"/>
                </a:lnTo>
                <a:lnTo>
                  <a:pt x="6722004" y="16669"/>
                </a:lnTo>
                <a:lnTo>
                  <a:pt x="6747934" y="18256"/>
                </a:lnTo>
                <a:lnTo>
                  <a:pt x="6777038" y="21431"/>
                </a:lnTo>
                <a:lnTo>
                  <a:pt x="6835775" y="26988"/>
                </a:lnTo>
                <a:lnTo>
                  <a:pt x="6899804" y="32544"/>
                </a:lnTo>
                <a:lnTo>
                  <a:pt x="6967009" y="37306"/>
                </a:lnTo>
                <a:lnTo>
                  <a:pt x="7035271" y="39688"/>
                </a:lnTo>
                <a:lnTo>
                  <a:pt x="7101946" y="42069"/>
                </a:lnTo>
                <a:lnTo>
                  <a:pt x="7166504" y="42069"/>
                </a:lnTo>
                <a:lnTo>
                  <a:pt x="7197196" y="41275"/>
                </a:lnTo>
                <a:lnTo>
                  <a:pt x="7226300" y="38894"/>
                </a:lnTo>
                <a:lnTo>
                  <a:pt x="7253288" y="37306"/>
                </a:lnTo>
                <a:lnTo>
                  <a:pt x="7278688" y="34131"/>
                </a:lnTo>
                <a:lnTo>
                  <a:pt x="7315200" y="30956"/>
                </a:lnTo>
                <a:lnTo>
                  <a:pt x="7344304" y="28575"/>
                </a:lnTo>
                <a:lnTo>
                  <a:pt x="7368646" y="27781"/>
                </a:lnTo>
                <a:lnTo>
                  <a:pt x="7391929" y="28575"/>
                </a:lnTo>
                <a:lnTo>
                  <a:pt x="7416800" y="30163"/>
                </a:lnTo>
                <a:lnTo>
                  <a:pt x="7445375" y="30956"/>
                </a:lnTo>
                <a:lnTo>
                  <a:pt x="7482417" y="30956"/>
                </a:lnTo>
                <a:lnTo>
                  <a:pt x="7530042" y="30956"/>
                </a:lnTo>
                <a:lnTo>
                  <a:pt x="7531100" y="32544"/>
                </a:lnTo>
                <a:lnTo>
                  <a:pt x="7532688" y="34131"/>
                </a:lnTo>
                <a:lnTo>
                  <a:pt x="7595129" y="69056"/>
                </a:lnTo>
                <a:lnTo>
                  <a:pt x="7743825" y="64294"/>
                </a:lnTo>
                <a:lnTo>
                  <a:pt x="7785629" y="68263"/>
                </a:lnTo>
                <a:lnTo>
                  <a:pt x="7821613" y="70644"/>
                </a:lnTo>
                <a:lnTo>
                  <a:pt x="7852834" y="73025"/>
                </a:lnTo>
                <a:lnTo>
                  <a:pt x="7880350" y="73025"/>
                </a:lnTo>
                <a:lnTo>
                  <a:pt x="7903634" y="73025"/>
                </a:lnTo>
                <a:lnTo>
                  <a:pt x="7923213" y="70644"/>
                </a:lnTo>
                <a:lnTo>
                  <a:pt x="7941204" y="69056"/>
                </a:lnTo>
                <a:lnTo>
                  <a:pt x="7956550" y="66675"/>
                </a:lnTo>
                <a:lnTo>
                  <a:pt x="7982479" y="62706"/>
                </a:lnTo>
                <a:lnTo>
                  <a:pt x="8007879" y="58738"/>
                </a:lnTo>
                <a:lnTo>
                  <a:pt x="8020050" y="57150"/>
                </a:lnTo>
                <a:lnTo>
                  <a:pt x="8033809" y="55563"/>
                </a:lnTo>
                <a:lnTo>
                  <a:pt x="8049154" y="55563"/>
                </a:lnTo>
                <a:lnTo>
                  <a:pt x="8067675" y="55563"/>
                </a:lnTo>
                <a:lnTo>
                  <a:pt x="8093604" y="57944"/>
                </a:lnTo>
                <a:lnTo>
                  <a:pt x="8102071" y="59531"/>
                </a:lnTo>
                <a:lnTo>
                  <a:pt x="8100483" y="60325"/>
                </a:lnTo>
                <a:lnTo>
                  <a:pt x="8094663" y="62706"/>
                </a:lnTo>
                <a:lnTo>
                  <a:pt x="8092017" y="62706"/>
                </a:lnTo>
                <a:lnTo>
                  <a:pt x="8090429" y="63500"/>
                </a:lnTo>
                <a:lnTo>
                  <a:pt x="8092017" y="63500"/>
                </a:lnTo>
                <a:lnTo>
                  <a:pt x="8095721" y="64294"/>
                </a:lnTo>
                <a:lnTo>
                  <a:pt x="8114771" y="65088"/>
                </a:lnTo>
                <a:lnTo>
                  <a:pt x="8154459" y="65881"/>
                </a:lnTo>
                <a:lnTo>
                  <a:pt x="8168217" y="65881"/>
                </a:lnTo>
                <a:lnTo>
                  <a:pt x="8176683" y="65088"/>
                </a:lnTo>
                <a:lnTo>
                  <a:pt x="8181446" y="65088"/>
                </a:lnTo>
                <a:lnTo>
                  <a:pt x="8185679" y="64294"/>
                </a:lnTo>
                <a:lnTo>
                  <a:pt x="8192559" y="64294"/>
                </a:lnTo>
                <a:lnTo>
                  <a:pt x="8202613" y="64294"/>
                </a:lnTo>
                <a:lnTo>
                  <a:pt x="8219546" y="65088"/>
                </a:lnTo>
                <a:lnTo>
                  <a:pt x="8244946" y="66675"/>
                </a:lnTo>
                <a:lnTo>
                  <a:pt x="8546042" y="76994"/>
                </a:lnTo>
                <a:lnTo>
                  <a:pt x="8577792" y="75406"/>
                </a:lnTo>
                <a:lnTo>
                  <a:pt x="8606896" y="73819"/>
                </a:lnTo>
                <a:lnTo>
                  <a:pt x="8634412" y="73025"/>
                </a:lnTo>
                <a:lnTo>
                  <a:pt x="8661400" y="71438"/>
                </a:lnTo>
                <a:lnTo>
                  <a:pt x="8688917" y="70644"/>
                </a:lnTo>
                <a:lnTo>
                  <a:pt x="8716962" y="70644"/>
                </a:lnTo>
                <a:lnTo>
                  <a:pt x="8747125" y="71438"/>
                </a:lnTo>
                <a:lnTo>
                  <a:pt x="8779404" y="73819"/>
                </a:lnTo>
                <a:lnTo>
                  <a:pt x="8969904" y="84138"/>
                </a:lnTo>
                <a:lnTo>
                  <a:pt x="8994246" y="85725"/>
                </a:lnTo>
                <a:lnTo>
                  <a:pt x="9015942" y="85725"/>
                </a:lnTo>
                <a:lnTo>
                  <a:pt x="9034462" y="85725"/>
                </a:lnTo>
                <a:lnTo>
                  <a:pt x="9051396" y="84931"/>
                </a:lnTo>
                <a:lnTo>
                  <a:pt x="9078912" y="81756"/>
                </a:lnTo>
                <a:lnTo>
                  <a:pt x="9104842" y="76994"/>
                </a:lnTo>
                <a:lnTo>
                  <a:pt x="9118071" y="75406"/>
                </a:lnTo>
                <a:lnTo>
                  <a:pt x="9131300" y="73819"/>
                </a:lnTo>
                <a:lnTo>
                  <a:pt x="9145588" y="73025"/>
                </a:lnTo>
                <a:lnTo>
                  <a:pt x="9161992" y="73025"/>
                </a:lnTo>
                <a:lnTo>
                  <a:pt x="9181042" y="73819"/>
                </a:lnTo>
                <a:lnTo>
                  <a:pt x="9202208" y="74613"/>
                </a:lnTo>
                <a:lnTo>
                  <a:pt x="9226550" y="76994"/>
                </a:lnTo>
                <a:lnTo>
                  <a:pt x="9255125" y="81756"/>
                </a:lnTo>
                <a:lnTo>
                  <a:pt x="9279996" y="87313"/>
                </a:lnTo>
                <a:lnTo>
                  <a:pt x="9316508" y="92869"/>
                </a:lnTo>
                <a:lnTo>
                  <a:pt x="9339792" y="96838"/>
                </a:lnTo>
                <a:lnTo>
                  <a:pt x="9353021" y="98425"/>
                </a:lnTo>
                <a:lnTo>
                  <a:pt x="9360429" y="97631"/>
                </a:lnTo>
                <a:lnTo>
                  <a:pt x="9365721" y="96838"/>
                </a:lnTo>
                <a:lnTo>
                  <a:pt x="9373129" y="94456"/>
                </a:lnTo>
                <a:lnTo>
                  <a:pt x="9385829" y="90488"/>
                </a:lnTo>
                <a:lnTo>
                  <a:pt x="9408583" y="87313"/>
                </a:lnTo>
                <a:lnTo>
                  <a:pt x="9432925" y="84931"/>
                </a:lnTo>
                <a:lnTo>
                  <a:pt x="9451446" y="84138"/>
                </a:lnTo>
                <a:lnTo>
                  <a:pt x="9465204" y="84931"/>
                </a:lnTo>
                <a:lnTo>
                  <a:pt x="9477904" y="85725"/>
                </a:lnTo>
                <a:lnTo>
                  <a:pt x="9490075" y="87313"/>
                </a:lnTo>
                <a:lnTo>
                  <a:pt x="9503833" y="90488"/>
                </a:lnTo>
                <a:lnTo>
                  <a:pt x="9522354" y="92075"/>
                </a:lnTo>
                <a:lnTo>
                  <a:pt x="9545638" y="94456"/>
                </a:lnTo>
                <a:lnTo>
                  <a:pt x="9565746" y="95250"/>
                </a:lnTo>
                <a:lnTo>
                  <a:pt x="9586383" y="96044"/>
                </a:lnTo>
                <a:lnTo>
                  <a:pt x="9605962" y="96044"/>
                </a:lnTo>
                <a:lnTo>
                  <a:pt x="9626600" y="96044"/>
                </a:lnTo>
                <a:lnTo>
                  <a:pt x="9646708" y="95250"/>
                </a:lnTo>
                <a:lnTo>
                  <a:pt x="9667346" y="95250"/>
                </a:lnTo>
                <a:lnTo>
                  <a:pt x="9687983" y="94456"/>
                </a:lnTo>
                <a:lnTo>
                  <a:pt x="9708621" y="94456"/>
                </a:lnTo>
                <a:lnTo>
                  <a:pt x="9710208" y="96838"/>
                </a:lnTo>
                <a:lnTo>
                  <a:pt x="9710738" y="100013"/>
                </a:lnTo>
                <a:lnTo>
                  <a:pt x="9709150" y="101600"/>
                </a:lnTo>
                <a:lnTo>
                  <a:pt x="9707033" y="102394"/>
                </a:lnTo>
                <a:lnTo>
                  <a:pt x="9700683" y="105569"/>
                </a:lnTo>
                <a:lnTo>
                  <a:pt x="9693804" y="107156"/>
                </a:lnTo>
                <a:lnTo>
                  <a:pt x="9688512" y="107950"/>
                </a:lnTo>
                <a:lnTo>
                  <a:pt x="9687983" y="107950"/>
                </a:lnTo>
                <a:lnTo>
                  <a:pt x="9694862" y="108744"/>
                </a:lnTo>
                <a:lnTo>
                  <a:pt x="9709150" y="109538"/>
                </a:lnTo>
                <a:lnTo>
                  <a:pt x="9710208" y="111919"/>
                </a:lnTo>
                <a:lnTo>
                  <a:pt x="9710208" y="113506"/>
                </a:lnTo>
                <a:lnTo>
                  <a:pt x="9739842" y="111919"/>
                </a:lnTo>
                <a:lnTo>
                  <a:pt x="9769475" y="108744"/>
                </a:lnTo>
                <a:lnTo>
                  <a:pt x="9798050" y="105569"/>
                </a:lnTo>
                <a:lnTo>
                  <a:pt x="9826625" y="101600"/>
                </a:lnTo>
                <a:lnTo>
                  <a:pt x="9855729" y="97631"/>
                </a:lnTo>
                <a:lnTo>
                  <a:pt x="9885892" y="92869"/>
                </a:lnTo>
                <a:lnTo>
                  <a:pt x="9916583" y="89694"/>
                </a:lnTo>
                <a:lnTo>
                  <a:pt x="9950450" y="85725"/>
                </a:lnTo>
                <a:lnTo>
                  <a:pt x="9986962" y="82550"/>
                </a:lnTo>
                <a:lnTo>
                  <a:pt x="10016067" y="81756"/>
                </a:lnTo>
                <a:lnTo>
                  <a:pt x="10041467" y="82550"/>
                </a:lnTo>
                <a:lnTo>
                  <a:pt x="10063692" y="84931"/>
                </a:lnTo>
                <a:lnTo>
                  <a:pt x="10087504" y="88106"/>
                </a:lnTo>
                <a:lnTo>
                  <a:pt x="10113962" y="91281"/>
                </a:lnTo>
                <a:lnTo>
                  <a:pt x="10147300" y="94456"/>
                </a:lnTo>
                <a:lnTo>
                  <a:pt x="10190162" y="96838"/>
                </a:lnTo>
                <a:lnTo>
                  <a:pt x="10229321" y="97631"/>
                </a:lnTo>
                <a:lnTo>
                  <a:pt x="10261600" y="100806"/>
                </a:lnTo>
                <a:lnTo>
                  <a:pt x="10288058" y="103188"/>
                </a:lnTo>
                <a:lnTo>
                  <a:pt x="10310812" y="105569"/>
                </a:lnTo>
                <a:lnTo>
                  <a:pt x="10333038" y="106363"/>
                </a:lnTo>
                <a:lnTo>
                  <a:pt x="10356321" y="106363"/>
                </a:lnTo>
                <a:lnTo>
                  <a:pt x="10382250" y="103981"/>
                </a:lnTo>
                <a:lnTo>
                  <a:pt x="10413471" y="100806"/>
                </a:lnTo>
                <a:lnTo>
                  <a:pt x="10438342" y="97631"/>
                </a:lnTo>
                <a:lnTo>
                  <a:pt x="10464271" y="96044"/>
                </a:lnTo>
                <a:lnTo>
                  <a:pt x="10491258" y="95250"/>
                </a:lnTo>
                <a:lnTo>
                  <a:pt x="10518775" y="94456"/>
                </a:lnTo>
                <a:lnTo>
                  <a:pt x="10576983" y="96044"/>
                </a:lnTo>
                <a:lnTo>
                  <a:pt x="10637838" y="98425"/>
                </a:lnTo>
                <a:lnTo>
                  <a:pt x="10700279" y="101600"/>
                </a:lnTo>
                <a:lnTo>
                  <a:pt x="10763250" y="103188"/>
                </a:lnTo>
                <a:lnTo>
                  <a:pt x="10793942" y="103188"/>
                </a:lnTo>
                <a:lnTo>
                  <a:pt x="10824633" y="102394"/>
                </a:lnTo>
                <a:lnTo>
                  <a:pt x="10855325" y="101600"/>
                </a:lnTo>
                <a:lnTo>
                  <a:pt x="10884958" y="98425"/>
                </a:lnTo>
                <a:lnTo>
                  <a:pt x="11070696" y="90488"/>
                </a:lnTo>
                <a:lnTo>
                  <a:pt x="11095038" y="92869"/>
                </a:lnTo>
                <a:lnTo>
                  <a:pt x="11119379" y="94456"/>
                </a:lnTo>
                <a:lnTo>
                  <a:pt x="11144250" y="94456"/>
                </a:lnTo>
                <a:lnTo>
                  <a:pt x="11170708" y="94456"/>
                </a:lnTo>
                <a:lnTo>
                  <a:pt x="11223096" y="92075"/>
                </a:lnTo>
                <a:lnTo>
                  <a:pt x="11276542" y="88106"/>
                </a:lnTo>
                <a:lnTo>
                  <a:pt x="11330517" y="85725"/>
                </a:lnTo>
                <a:lnTo>
                  <a:pt x="11382375" y="84138"/>
                </a:lnTo>
                <a:lnTo>
                  <a:pt x="11407246" y="84138"/>
                </a:lnTo>
                <a:lnTo>
                  <a:pt x="11431588" y="84931"/>
                </a:lnTo>
                <a:lnTo>
                  <a:pt x="11455400" y="86519"/>
                </a:lnTo>
                <a:lnTo>
                  <a:pt x="11478154" y="89694"/>
                </a:lnTo>
                <a:lnTo>
                  <a:pt x="11499321" y="92869"/>
                </a:lnTo>
                <a:lnTo>
                  <a:pt x="11512550" y="95250"/>
                </a:lnTo>
                <a:lnTo>
                  <a:pt x="11519429" y="96838"/>
                </a:lnTo>
                <a:lnTo>
                  <a:pt x="11523133" y="98425"/>
                </a:lnTo>
                <a:lnTo>
                  <a:pt x="11524721" y="101600"/>
                </a:lnTo>
                <a:lnTo>
                  <a:pt x="11526838" y="105569"/>
                </a:lnTo>
                <a:lnTo>
                  <a:pt x="11531071" y="111125"/>
                </a:lnTo>
                <a:lnTo>
                  <a:pt x="11540067" y="119063"/>
                </a:lnTo>
                <a:lnTo>
                  <a:pt x="11688762" y="257969"/>
                </a:lnTo>
                <a:lnTo>
                  <a:pt x="11701992" y="280194"/>
                </a:lnTo>
                <a:lnTo>
                  <a:pt x="11712046" y="301625"/>
                </a:lnTo>
                <a:lnTo>
                  <a:pt x="11716279" y="311944"/>
                </a:lnTo>
                <a:lnTo>
                  <a:pt x="11719454" y="321469"/>
                </a:lnTo>
                <a:lnTo>
                  <a:pt x="11722100" y="330994"/>
                </a:lnTo>
                <a:lnTo>
                  <a:pt x="11723688" y="338931"/>
                </a:lnTo>
                <a:lnTo>
                  <a:pt x="11725275" y="347663"/>
                </a:lnTo>
                <a:lnTo>
                  <a:pt x="11725275" y="354806"/>
                </a:lnTo>
                <a:lnTo>
                  <a:pt x="11724746" y="361950"/>
                </a:lnTo>
                <a:lnTo>
                  <a:pt x="11722100" y="369094"/>
                </a:lnTo>
                <a:lnTo>
                  <a:pt x="11719454" y="375444"/>
                </a:lnTo>
                <a:lnTo>
                  <a:pt x="11715750" y="381794"/>
                </a:lnTo>
                <a:lnTo>
                  <a:pt x="11710458" y="387350"/>
                </a:lnTo>
                <a:lnTo>
                  <a:pt x="11704638" y="392113"/>
                </a:lnTo>
                <a:lnTo>
                  <a:pt x="11697229" y="396875"/>
                </a:lnTo>
                <a:lnTo>
                  <a:pt x="11689292" y="401638"/>
                </a:lnTo>
                <a:lnTo>
                  <a:pt x="11679767" y="404813"/>
                </a:lnTo>
                <a:lnTo>
                  <a:pt x="11668654" y="408782"/>
                </a:lnTo>
                <a:lnTo>
                  <a:pt x="11656483" y="411956"/>
                </a:lnTo>
                <a:lnTo>
                  <a:pt x="11643254" y="414338"/>
                </a:lnTo>
                <a:lnTo>
                  <a:pt x="11627908" y="416719"/>
                </a:lnTo>
                <a:lnTo>
                  <a:pt x="11611504" y="418307"/>
                </a:lnTo>
                <a:lnTo>
                  <a:pt x="11594042" y="419894"/>
                </a:lnTo>
                <a:lnTo>
                  <a:pt x="11574992" y="420688"/>
                </a:lnTo>
                <a:lnTo>
                  <a:pt x="11554354" y="422275"/>
                </a:lnTo>
                <a:lnTo>
                  <a:pt x="11531600" y="422275"/>
                </a:lnTo>
                <a:lnTo>
                  <a:pt x="11482917" y="420688"/>
                </a:lnTo>
                <a:lnTo>
                  <a:pt x="11426825" y="419100"/>
                </a:lnTo>
                <a:lnTo>
                  <a:pt x="11368617" y="416719"/>
                </a:lnTo>
                <a:lnTo>
                  <a:pt x="11308292" y="413544"/>
                </a:lnTo>
                <a:lnTo>
                  <a:pt x="11246908" y="411956"/>
                </a:lnTo>
                <a:lnTo>
                  <a:pt x="11184467" y="409575"/>
                </a:lnTo>
                <a:lnTo>
                  <a:pt x="11121496" y="408782"/>
                </a:lnTo>
                <a:lnTo>
                  <a:pt x="11057467" y="407988"/>
                </a:lnTo>
                <a:lnTo>
                  <a:pt x="10993967" y="407194"/>
                </a:lnTo>
                <a:lnTo>
                  <a:pt x="10929408" y="407194"/>
                </a:lnTo>
                <a:lnTo>
                  <a:pt x="10864321" y="406400"/>
                </a:lnTo>
                <a:lnTo>
                  <a:pt x="10799762" y="406400"/>
                </a:lnTo>
                <a:lnTo>
                  <a:pt x="10735204" y="406400"/>
                </a:lnTo>
                <a:lnTo>
                  <a:pt x="10670646" y="406400"/>
                </a:lnTo>
                <a:lnTo>
                  <a:pt x="10607146" y="406400"/>
                </a:lnTo>
                <a:lnTo>
                  <a:pt x="10544175" y="406400"/>
                </a:lnTo>
                <a:lnTo>
                  <a:pt x="10482262" y="406400"/>
                </a:lnTo>
                <a:lnTo>
                  <a:pt x="10420879" y="406400"/>
                </a:lnTo>
                <a:lnTo>
                  <a:pt x="9417579" y="411956"/>
                </a:lnTo>
                <a:lnTo>
                  <a:pt x="9337675" y="412750"/>
                </a:lnTo>
                <a:lnTo>
                  <a:pt x="9282642" y="411163"/>
                </a:lnTo>
                <a:lnTo>
                  <a:pt x="9246129" y="408782"/>
                </a:lnTo>
                <a:lnTo>
                  <a:pt x="9223375" y="406400"/>
                </a:lnTo>
                <a:lnTo>
                  <a:pt x="9207500" y="402432"/>
                </a:lnTo>
                <a:lnTo>
                  <a:pt x="9193212" y="400844"/>
                </a:lnTo>
                <a:lnTo>
                  <a:pt x="9185275" y="398463"/>
                </a:lnTo>
                <a:lnTo>
                  <a:pt x="9175750" y="398463"/>
                </a:lnTo>
                <a:lnTo>
                  <a:pt x="9163050" y="397669"/>
                </a:lnTo>
                <a:lnTo>
                  <a:pt x="9147704" y="397669"/>
                </a:lnTo>
                <a:lnTo>
                  <a:pt x="9130242" y="398463"/>
                </a:lnTo>
                <a:lnTo>
                  <a:pt x="9114896" y="399256"/>
                </a:lnTo>
                <a:lnTo>
                  <a:pt x="9101138" y="401638"/>
                </a:lnTo>
                <a:lnTo>
                  <a:pt x="9086850" y="403225"/>
                </a:lnTo>
                <a:lnTo>
                  <a:pt x="9070975" y="404813"/>
                </a:lnTo>
                <a:lnTo>
                  <a:pt x="9051925" y="406400"/>
                </a:lnTo>
                <a:lnTo>
                  <a:pt x="9028642" y="407988"/>
                </a:lnTo>
                <a:lnTo>
                  <a:pt x="8999008" y="408782"/>
                </a:lnTo>
                <a:lnTo>
                  <a:pt x="8617479" y="407194"/>
                </a:lnTo>
                <a:lnTo>
                  <a:pt x="8569854" y="406400"/>
                </a:lnTo>
                <a:lnTo>
                  <a:pt x="8528050" y="406400"/>
                </a:lnTo>
                <a:lnTo>
                  <a:pt x="8489950" y="407988"/>
                </a:lnTo>
                <a:lnTo>
                  <a:pt x="8453967" y="409575"/>
                </a:lnTo>
                <a:lnTo>
                  <a:pt x="8417454" y="413544"/>
                </a:lnTo>
                <a:lnTo>
                  <a:pt x="8379354" y="416719"/>
                </a:lnTo>
                <a:lnTo>
                  <a:pt x="8337550" y="418307"/>
                </a:lnTo>
                <a:lnTo>
                  <a:pt x="8289925" y="419894"/>
                </a:lnTo>
                <a:lnTo>
                  <a:pt x="7835371" y="430213"/>
                </a:lnTo>
                <a:lnTo>
                  <a:pt x="7823200" y="431007"/>
                </a:lnTo>
                <a:lnTo>
                  <a:pt x="7815792" y="432594"/>
                </a:lnTo>
                <a:lnTo>
                  <a:pt x="7812088" y="432594"/>
                </a:lnTo>
                <a:lnTo>
                  <a:pt x="7809971" y="433388"/>
                </a:lnTo>
                <a:lnTo>
                  <a:pt x="7806796" y="433388"/>
                </a:lnTo>
                <a:lnTo>
                  <a:pt x="7801504" y="434975"/>
                </a:lnTo>
                <a:lnTo>
                  <a:pt x="7793038" y="438150"/>
                </a:lnTo>
                <a:lnTo>
                  <a:pt x="7778221" y="441325"/>
                </a:lnTo>
                <a:lnTo>
                  <a:pt x="7772400" y="443706"/>
                </a:lnTo>
                <a:lnTo>
                  <a:pt x="7764463" y="446088"/>
                </a:lnTo>
                <a:lnTo>
                  <a:pt x="7757054" y="447675"/>
                </a:lnTo>
                <a:lnTo>
                  <a:pt x="7752821" y="450056"/>
                </a:lnTo>
                <a:lnTo>
                  <a:pt x="7727950" y="457994"/>
                </a:lnTo>
                <a:lnTo>
                  <a:pt x="7734829" y="460375"/>
                </a:lnTo>
                <a:lnTo>
                  <a:pt x="7741709" y="461169"/>
                </a:lnTo>
                <a:lnTo>
                  <a:pt x="7748059" y="462757"/>
                </a:lnTo>
                <a:lnTo>
                  <a:pt x="7755467" y="463550"/>
                </a:lnTo>
                <a:lnTo>
                  <a:pt x="7762346" y="465931"/>
                </a:lnTo>
                <a:lnTo>
                  <a:pt x="7769225" y="467519"/>
                </a:lnTo>
                <a:lnTo>
                  <a:pt x="7890934" y="477044"/>
                </a:lnTo>
                <a:lnTo>
                  <a:pt x="7886171" y="476250"/>
                </a:lnTo>
                <a:lnTo>
                  <a:pt x="7875059" y="472281"/>
                </a:lnTo>
                <a:lnTo>
                  <a:pt x="7868179" y="468313"/>
                </a:lnTo>
                <a:lnTo>
                  <a:pt x="7861829" y="462757"/>
                </a:lnTo>
                <a:lnTo>
                  <a:pt x="7858654" y="459581"/>
                </a:lnTo>
                <a:lnTo>
                  <a:pt x="7856009" y="455613"/>
                </a:lnTo>
                <a:lnTo>
                  <a:pt x="7853892" y="450850"/>
                </a:lnTo>
                <a:lnTo>
                  <a:pt x="7852304" y="446088"/>
                </a:lnTo>
                <a:lnTo>
                  <a:pt x="7868179" y="449263"/>
                </a:lnTo>
                <a:lnTo>
                  <a:pt x="7886171" y="451644"/>
                </a:lnTo>
                <a:lnTo>
                  <a:pt x="7904163" y="454819"/>
                </a:lnTo>
                <a:lnTo>
                  <a:pt x="7922684" y="456406"/>
                </a:lnTo>
                <a:lnTo>
                  <a:pt x="7942263" y="457994"/>
                </a:lnTo>
                <a:lnTo>
                  <a:pt x="7961313" y="460375"/>
                </a:lnTo>
                <a:lnTo>
                  <a:pt x="7980363" y="461963"/>
                </a:lnTo>
                <a:lnTo>
                  <a:pt x="7999413" y="463550"/>
                </a:lnTo>
                <a:lnTo>
                  <a:pt x="8001529" y="466725"/>
                </a:lnTo>
                <a:lnTo>
                  <a:pt x="8002588" y="469107"/>
                </a:lnTo>
                <a:lnTo>
                  <a:pt x="8002588" y="471488"/>
                </a:lnTo>
                <a:lnTo>
                  <a:pt x="8001000" y="473075"/>
                </a:lnTo>
                <a:lnTo>
                  <a:pt x="7996767" y="473869"/>
                </a:lnTo>
                <a:lnTo>
                  <a:pt x="7989888" y="473869"/>
                </a:lnTo>
                <a:lnTo>
                  <a:pt x="7983538" y="473869"/>
                </a:lnTo>
                <a:lnTo>
                  <a:pt x="7979304" y="474663"/>
                </a:lnTo>
                <a:lnTo>
                  <a:pt x="7977717" y="476250"/>
                </a:lnTo>
                <a:lnTo>
                  <a:pt x="7976659" y="477838"/>
                </a:lnTo>
                <a:lnTo>
                  <a:pt x="7978246" y="479425"/>
                </a:lnTo>
                <a:lnTo>
                  <a:pt x="7980363" y="483394"/>
                </a:lnTo>
                <a:lnTo>
                  <a:pt x="8004704" y="482600"/>
                </a:lnTo>
                <a:lnTo>
                  <a:pt x="8023225" y="482600"/>
                </a:lnTo>
                <a:lnTo>
                  <a:pt x="8037513" y="481013"/>
                </a:lnTo>
                <a:lnTo>
                  <a:pt x="8050213" y="478631"/>
                </a:lnTo>
                <a:lnTo>
                  <a:pt x="8061325" y="476250"/>
                </a:lnTo>
                <a:lnTo>
                  <a:pt x="8071909" y="472281"/>
                </a:lnTo>
                <a:lnTo>
                  <a:pt x="8085137" y="467519"/>
                </a:lnTo>
                <a:lnTo>
                  <a:pt x="8102071" y="461169"/>
                </a:lnTo>
                <a:lnTo>
                  <a:pt x="8117417" y="454819"/>
                </a:lnTo>
                <a:lnTo>
                  <a:pt x="8124524" y="451858"/>
                </a:lnTo>
                <a:lnTo>
                  <a:pt x="8128529" y="455613"/>
                </a:lnTo>
                <a:lnTo>
                  <a:pt x="8130646" y="457994"/>
                </a:lnTo>
                <a:lnTo>
                  <a:pt x="8130646" y="459581"/>
                </a:lnTo>
                <a:lnTo>
                  <a:pt x="8130117" y="461169"/>
                </a:lnTo>
                <a:lnTo>
                  <a:pt x="8128000" y="461963"/>
                </a:lnTo>
                <a:lnTo>
                  <a:pt x="8124825" y="465138"/>
                </a:lnTo>
                <a:lnTo>
                  <a:pt x="8122709" y="468313"/>
                </a:lnTo>
                <a:lnTo>
                  <a:pt x="8119533" y="474663"/>
                </a:lnTo>
                <a:lnTo>
                  <a:pt x="8115829" y="484981"/>
                </a:lnTo>
                <a:lnTo>
                  <a:pt x="8112654" y="493713"/>
                </a:lnTo>
                <a:lnTo>
                  <a:pt x="8111067" y="497682"/>
                </a:lnTo>
                <a:lnTo>
                  <a:pt x="8110009" y="500063"/>
                </a:lnTo>
                <a:lnTo>
                  <a:pt x="8111067" y="502444"/>
                </a:lnTo>
                <a:lnTo>
                  <a:pt x="8112654" y="504032"/>
                </a:lnTo>
                <a:lnTo>
                  <a:pt x="8115300" y="505619"/>
                </a:lnTo>
                <a:lnTo>
                  <a:pt x="8119533" y="506413"/>
                </a:lnTo>
                <a:lnTo>
                  <a:pt x="8125354" y="508000"/>
                </a:lnTo>
                <a:lnTo>
                  <a:pt x="8134350" y="508794"/>
                </a:lnTo>
                <a:lnTo>
                  <a:pt x="8157104" y="509588"/>
                </a:lnTo>
                <a:lnTo>
                  <a:pt x="8190971" y="509588"/>
                </a:lnTo>
                <a:lnTo>
                  <a:pt x="8195733" y="500856"/>
                </a:lnTo>
                <a:lnTo>
                  <a:pt x="8198909" y="493713"/>
                </a:lnTo>
                <a:lnTo>
                  <a:pt x="8201025" y="490538"/>
                </a:lnTo>
                <a:lnTo>
                  <a:pt x="8204200" y="488950"/>
                </a:lnTo>
                <a:lnTo>
                  <a:pt x="8207904" y="487363"/>
                </a:lnTo>
                <a:lnTo>
                  <a:pt x="8213725" y="486569"/>
                </a:lnTo>
                <a:lnTo>
                  <a:pt x="8221663" y="484981"/>
                </a:lnTo>
                <a:lnTo>
                  <a:pt x="8232775" y="484981"/>
                </a:lnTo>
                <a:lnTo>
                  <a:pt x="8246533" y="484981"/>
                </a:lnTo>
                <a:lnTo>
                  <a:pt x="8263467" y="487363"/>
                </a:lnTo>
                <a:lnTo>
                  <a:pt x="8311091" y="490538"/>
                </a:lnTo>
                <a:lnTo>
                  <a:pt x="8378296" y="496094"/>
                </a:lnTo>
                <a:lnTo>
                  <a:pt x="8374063" y="492919"/>
                </a:lnTo>
                <a:lnTo>
                  <a:pt x="8369829" y="488950"/>
                </a:lnTo>
                <a:lnTo>
                  <a:pt x="8365067" y="486569"/>
                </a:lnTo>
                <a:lnTo>
                  <a:pt x="8360304" y="483394"/>
                </a:lnTo>
                <a:lnTo>
                  <a:pt x="8349191" y="478631"/>
                </a:lnTo>
                <a:lnTo>
                  <a:pt x="8337550" y="476250"/>
                </a:lnTo>
                <a:lnTo>
                  <a:pt x="8307917" y="472281"/>
                </a:lnTo>
                <a:lnTo>
                  <a:pt x="8271933" y="469107"/>
                </a:lnTo>
                <a:lnTo>
                  <a:pt x="8280929" y="466725"/>
                </a:lnTo>
                <a:lnTo>
                  <a:pt x="8290983" y="465138"/>
                </a:lnTo>
                <a:lnTo>
                  <a:pt x="8303683" y="463550"/>
                </a:lnTo>
                <a:lnTo>
                  <a:pt x="8316913" y="463550"/>
                </a:lnTo>
                <a:lnTo>
                  <a:pt x="8347604" y="463550"/>
                </a:lnTo>
                <a:lnTo>
                  <a:pt x="8380413" y="465931"/>
                </a:lnTo>
                <a:lnTo>
                  <a:pt x="8414279" y="469107"/>
                </a:lnTo>
                <a:lnTo>
                  <a:pt x="8447088" y="473075"/>
                </a:lnTo>
                <a:lnTo>
                  <a:pt x="8478308" y="478631"/>
                </a:lnTo>
                <a:lnTo>
                  <a:pt x="8503179" y="484981"/>
                </a:lnTo>
                <a:lnTo>
                  <a:pt x="8460317" y="492125"/>
                </a:lnTo>
                <a:lnTo>
                  <a:pt x="8456612" y="493713"/>
                </a:lnTo>
                <a:lnTo>
                  <a:pt x="8454496" y="495300"/>
                </a:lnTo>
                <a:lnTo>
                  <a:pt x="8453438" y="497682"/>
                </a:lnTo>
                <a:lnTo>
                  <a:pt x="8451850" y="499269"/>
                </a:lnTo>
                <a:lnTo>
                  <a:pt x="8448675" y="504825"/>
                </a:lnTo>
                <a:lnTo>
                  <a:pt x="8443912" y="514350"/>
                </a:lnTo>
                <a:lnTo>
                  <a:pt x="8559271" y="500063"/>
                </a:lnTo>
                <a:lnTo>
                  <a:pt x="8593138" y="490538"/>
                </a:lnTo>
                <a:lnTo>
                  <a:pt x="8620125" y="483394"/>
                </a:lnTo>
                <a:lnTo>
                  <a:pt x="8641292" y="478631"/>
                </a:lnTo>
                <a:lnTo>
                  <a:pt x="8658225" y="474663"/>
                </a:lnTo>
                <a:lnTo>
                  <a:pt x="8670925" y="473869"/>
                </a:lnTo>
                <a:lnTo>
                  <a:pt x="8680979" y="473075"/>
                </a:lnTo>
                <a:lnTo>
                  <a:pt x="8688917" y="473869"/>
                </a:lnTo>
                <a:lnTo>
                  <a:pt x="8695796" y="476250"/>
                </a:lnTo>
                <a:lnTo>
                  <a:pt x="8709554" y="482600"/>
                </a:lnTo>
                <a:lnTo>
                  <a:pt x="8729662" y="488950"/>
                </a:lnTo>
                <a:lnTo>
                  <a:pt x="8743950" y="492919"/>
                </a:lnTo>
                <a:lnTo>
                  <a:pt x="8763000" y="495300"/>
                </a:lnTo>
                <a:lnTo>
                  <a:pt x="8787342" y="498475"/>
                </a:lnTo>
                <a:lnTo>
                  <a:pt x="8817504" y="499269"/>
                </a:lnTo>
                <a:lnTo>
                  <a:pt x="8841846" y="499269"/>
                </a:lnTo>
                <a:lnTo>
                  <a:pt x="8871479" y="498475"/>
                </a:lnTo>
                <a:lnTo>
                  <a:pt x="8905875" y="497682"/>
                </a:lnTo>
                <a:lnTo>
                  <a:pt x="8941858" y="496094"/>
                </a:lnTo>
                <a:lnTo>
                  <a:pt x="8977312" y="495300"/>
                </a:lnTo>
                <a:lnTo>
                  <a:pt x="9009592" y="496094"/>
                </a:lnTo>
                <a:lnTo>
                  <a:pt x="9023879" y="497682"/>
                </a:lnTo>
                <a:lnTo>
                  <a:pt x="9037108" y="499269"/>
                </a:lnTo>
                <a:lnTo>
                  <a:pt x="9048221" y="500856"/>
                </a:lnTo>
                <a:lnTo>
                  <a:pt x="9057217" y="504032"/>
                </a:lnTo>
                <a:lnTo>
                  <a:pt x="9069388" y="515144"/>
                </a:lnTo>
                <a:lnTo>
                  <a:pt x="9082088" y="509588"/>
                </a:lnTo>
                <a:lnTo>
                  <a:pt x="9095317" y="504825"/>
                </a:lnTo>
                <a:lnTo>
                  <a:pt x="9109075" y="500856"/>
                </a:lnTo>
                <a:lnTo>
                  <a:pt x="9123892" y="498475"/>
                </a:lnTo>
                <a:lnTo>
                  <a:pt x="9138179" y="496094"/>
                </a:lnTo>
                <a:lnTo>
                  <a:pt x="9153525" y="494506"/>
                </a:lnTo>
                <a:lnTo>
                  <a:pt x="9169929" y="494506"/>
                </a:lnTo>
                <a:lnTo>
                  <a:pt x="9186862" y="494506"/>
                </a:lnTo>
                <a:lnTo>
                  <a:pt x="9221788" y="495300"/>
                </a:lnTo>
                <a:lnTo>
                  <a:pt x="9259358" y="497682"/>
                </a:lnTo>
                <a:lnTo>
                  <a:pt x="9299046" y="499269"/>
                </a:lnTo>
                <a:lnTo>
                  <a:pt x="9340850" y="500856"/>
                </a:lnTo>
                <a:lnTo>
                  <a:pt x="9338204" y="471488"/>
                </a:lnTo>
                <a:lnTo>
                  <a:pt x="9463088" y="469107"/>
                </a:lnTo>
                <a:lnTo>
                  <a:pt x="9454092" y="483394"/>
                </a:lnTo>
                <a:lnTo>
                  <a:pt x="9449329" y="489744"/>
                </a:lnTo>
                <a:lnTo>
                  <a:pt x="9447742" y="490538"/>
                </a:lnTo>
                <a:lnTo>
                  <a:pt x="9446154" y="490538"/>
                </a:lnTo>
                <a:lnTo>
                  <a:pt x="9445625" y="489744"/>
                </a:lnTo>
                <a:lnTo>
                  <a:pt x="9444567" y="488950"/>
                </a:lnTo>
                <a:lnTo>
                  <a:pt x="9444038" y="488950"/>
                </a:lnTo>
                <a:lnTo>
                  <a:pt x="9442450" y="488950"/>
                </a:lnTo>
                <a:lnTo>
                  <a:pt x="9440862" y="489744"/>
                </a:lnTo>
                <a:lnTo>
                  <a:pt x="9435042" y="496094"/>
                </a:lnTo>
                <a:lnTo>
                  <a:pt x="9424988" y="509588"/>
                </a:lnTo>
                <a:lnTo>
                  <a:pt x="9463617" y="509588"/>
                </a:lnTo>
                <a:lnTo>
                  <a:pt x="9488488" y="509588"/>
                </a:lnTo>
                <a:lnTo>
                  <a:pt x="9497483" y="509588"/>
                </a:lnTo>
                <a:lnTo>
                  <a:pt x="9503833" y="510381"/>
                </a:lnTo>
                <a:lnTo>
                  <a:pt x="9508596" y="511969"/>
                </a:lnTo>
                <a:lnTo>
                  <a:pt x="9512300" y="513557"/>
                </a:lnTo>
                <a:lnTo>
                  <a:pt x="9514417" y="515144"/>
                </a:lnTo>
                <a:lnTo>
                  <a:pt x="9516004" y="516731"/>
                </a:lnTo>
                <a:lnTo>
                  <a:pt x="9516533" y="519907"/>
                </a:lnTo>
                <a:lnTo>
                  <a:pt x="9518121" y="521494"/>
                </a:lnTo>
                <a:lnTo>
                  <a:pt x="9519708" y="525463"/>
                </a:lnTo>
                <a:lnTo>
                  <a:pt x="9522354" y="529431"/>
                </a:lnTo>
                <a:lnTo>
                  <a:pt x="9526058" y="532606"/>
                </a:lnTo>
                <a:lnTo>
                  <a:pt x="9531350" y="536575"/>
                </a:lnTo>
                <a:lnTo>
                  <a:pt x="9644062" y="521494"/>
                </a:lnTo>
                <a:lnTo>
                  <a:pt x="9685338" y="520700"/>
                </a:lnTo>
                <a:lnTo>
                  <a:pt x="9707562" y="519907"/>
                </a:lnTo>
                <a:lnTo>
                  <a:pt x="9716558" y="519907"/>
                </a:lnTo>
                <a:lnTo>
                  <a:pt x="9717088" y="519113"/>
                </a:lnTo>
                <a:lnTo>
                  <a:pt x="9716029" y="519113"/>
                </a:lnTo>
                <a:lnTo>
                  <a:pt x="9714971" y="517525"/>
                </a:lnTo>
                <a:lnTo>
                  <a:pt x="9713912" y="516731"/>
                </a:lnTo>
                <a:lnTo>
                  <a:pt x="9714442" y="515938"/>
                </a:lnTo>
                <a:lnTo>
                  <a:pt x="9716558" y="514350"/>
                </a:lnTo>
                <a:lnTo>
                  <a:pt x="9720792" y="511175"/>
                </a:lnTo>
                <a:lnTo>
                  <a:pt x="9728200" y="508794"/>
                </a:lnTo>
                <a:lnTo>
                  <a:pt x="9739842" y="505619"/>
                </a:lnTo>
                <a:lnTo>
                  <a:pt x="9756775" y="500856"/>
                </a:lnTo>
                <a:lnTo>
                  <a:pt x="9775825" y="497682"/>
                </a:lnTo>
                <a:lnTo>
                  <a:pt x="9794875" y="494506"/>
                </a:lnTo>
                <a:lnTo>
                  <a:pt x="9815512" y="492125"/>
                </a:lnTo>
                <a:lnTo>
                  <a:pt x="9857846" y="488156"/>
                </a:lnTo>
                <a:lnTo>
                  <a:pt x="9902825" y="486569"/>
                </a:lnTo>
                <a:lnTo>
                  <a:pt x="9948333" y="486569"/>
                </a:lnTo>
                <a:lnTo>
                  <a:pt x="9993842" y="486569"/>
                </a:lnTo>
                <a:lnTo>
                  <a:pt x="10038292" y="487363"/>
                </a:lnTo>
                <a:lnTo>
                  <a:pt x="10080096" y="487363"/>
                </a:lnTo>
                <a:lnTo>
                  <a:pt x="10095971" y="487363"/>
                </a:lnTo>
                <a:lnTo>
                  <a:pt x="10110258" y="488156"/>
                </a:lnTo>
                <a:lnTo>
                  <a:pt x="10121900" y="488950"/>
                </a:lnTo>
                <a:lnTo>
                  <a:pt x="10131954" y="490538"/>
                </a:lnTo>
                <a:lnTo>
                  <a:pt x="10148888" y="493713"/>
                </a:lnTo>
                <a:lnTo>
                  <a:pt x="10165821" y="495300"/>
                </a:lnTo>
                <a:lnTo>
                  <a:pt x="10174817" y="496094"/>
                </a:lnTo>
                <a:lnTo>
                  <a:pt x="10184871" y="497682"/>
                </a:lnTo>
                <a:lnTo>
                  <a:pt x="10196512" y="496094"/>
                </a:lnTo>
                <a:lnTo>
                  <a:pt x="10210271" y="496094"/>
                </a:lnTo>
                <a:lnTo>
                  <a:pt x="10227204" y="494506"/>
                </a:lnTo>
                <a:lnTo>
                  <a:pt x="10247842" y="492125"/>
                </a:lnTo>
                <a:lnTo>
                  <a:pt x="10271125" y="488156"/>
                </a:lnTo>
                <a:lnTo>
                  <a:pt x="10299171" y="483394"/>
                </a:lnTo>
                <a:lnTo>
                  <a:pt x="10321925" y="481013"/>
                </a:lnTo>
                <a:lnTo>
                  <a:pt x="10342562" y="477838"/>
                </a:lnTo>
                <a:lnTo>
                  <a:pt x="10361612" y="477044"/>
                </a:lnTo>
                <a:lnTo>
                  <a:pt x="10377488" y="477044"/>
                </a:lnTo>
                <a:lnTo>
                  <a:pt x="10392304" y="478631"/>
                </a:lnTo>
                <a:lnTo>
                  <a:pt x="10406062" y="481013"/>
                </a:lnTo>
                <a:lnTo>
                  <a:pt x="10417704" y="483394"/>
                </a:lnTo>
                <a:lnTo>
                  <a:pt x="10428817" y="488156"/>
                </a:lnTo>
                <a:lnTo>
                  <a:pt x="10438342" y="492919"/>
                </a:lnTo>
                <a:lnTo>
                  <a:pt x="10447338" y="498475"/>
                </a:lnTo>
                <a:lnTo>
                  <a:pt x="10455804" y="504825"/>
                </a:lnTo>
                <a:lnTo>
                  <a:pt x="10464271" y="511969"/>
                </a:lnTo>
                <a:lnTo>
                  <a:pt x="10480146" y="527844"/>
                </a:lnTo>
                <a:lnTo>
                  <a:pt x="10497079" y="546894"/>
                </a:lnTo>
                <a:lnTo>
                  <a:pt x="10606088" y="656431"/>
                </a:lnTo>
                <a:lnTo>
                  <a:pt x="10634662" y="656431"/>
                </a:lnTo>
                <a:lnTo>
                  <a:pt x="10662708" y="655638"/>
                </a:lnTo>
                <a:lnTo>
                  <a:pt x="10690754" y="654050"/>
                </a:lnTo>
                <a:lnTo>
                  <a:pt x="10716683" y="653257"/>
                </a:lnTo>
                <a:lnTo>
                  <a:pt x="10741554" y="650875"/>
                </a:lnTo>
                <a:lnTo>
                  <a:pt x="10763250" y="650081"/>
                </a:lnTo>
                <a:lnTo>
                  <a:pt x="10782300" y="649288"/>
                </a:lnTo>
                <a:lnTo>
                  <a:pt x="10796058" y="648494"/>
                </a:lnTo>
                <a:lnTo>
                  <a:pt x="10813521" y="648494"/>
                </a:lnTo>
                <a:lnTo>
                  <a:pt x="10832571" y="648494"/>
                </a:lnTo>
                <a:lnTo>
                  <a:pt x="10853208" y="649288"/>
                </a:lnTo>
                <a:lnTo>
                  <a:pt x="10875962" y="650081"/>
                </a:lnTo>
                <a:lnTo>
                  <a:pt x="10900833" y="650081"/>
                </a:lnTo>
                <a:lnTo>
                  <a:pt x="10926233" y="650875"/>
                </a:lnTo>
                <a:lnTo>
                  <a:pt x="10953750" y="650875"/>
                </a:lnTo>
                <a:lnTo>
                  <a:pt x="10982325" y="650875"/>
                </a:lnTo>
                <a:lnTo>
                  <a:pt x="11010900" y="650081"/>
                </a:lnTo>
                <a:lnTo>
                  <a:pt x="11037888" y="650081"/>
                </a:lnTo>
                <a:lnTo>
                  <a:pt x="11064346" y="649288"/>
                </a:lnTo>
                <a:lnTo>
                  <a:pt x="11089746" y="650081"/>
                </a:lnTo>
                <a:lnTo>
                  <a:pt x="11114088" y="650875"/>
                </a:lnTo>
                <a:lnTo>
                  <a:pt x="11136842" y="654050"/>
                </a:lnTo>
                <a:lnTo>
                  <a:pt x="11147954" y="655638"/>
                </a:lnTo>
                <a:lnTo>
                  <a:pt x="11158538" y="657225"/>
                </a:lnTo>
                <a:lnTo>
                  <a:pt x="11169650" y="660400"/>
                </a:lnTo>
                <a:lnTo>
                  <a:pt x="11180233" y="664369"/>
                </a:lnTo>
                <a:lnTo>
                  <a:pt x="11194521" y="669925"/>
                </a:lnTo>
                <a:lnTo>
                  <a:pt x="11205104" y="674688"/>
                </a:lnTo>
                <a:lnTo>
                  <a:pt x="11211454" y="677863"/>
                </a:lnTo>
                <a:lnTo>
                  <a:pt x="11216217" y="681832"/>
                </a:lnTo>
                <a:lnTo>
                  <a:pt x="11220979" y="688975"/>
                </a:lnTo>
                <a:lnTo>
                  <a:pt x="11224154" y="696913"/>
                </a:lnTo>
                <a:lnTo>
                  <a:pt x="11228917" y="706438"/>
                </a:lnTo>
                <a:lnTo>
                  <a:pt x="11229975" y="709613"/>
                </a:lnTo>
                <a:lnTo>
                  <a:pt x="11228388" y="708819"/>
                </a:lnTo>
                <a:lnTo>
                  <a:pt x="11224683" y="707231"/>
                </a:lnTo>
                <a:lnTo>
                  <a:pt x="11222567" y="704057"/>
                </a:lnTo>
                <a:lnTo>
                  <a:pt x="11222038" y="704850"/>
                </a:lnTo>
                <a:lnTo>
                  <a:pt x="11224683" y="709613"/>
                </a:lnTo>
                <a:lnTo>
                  <a:pt x="11233679" y="720725"/>
                </a:lnTo>
                <a:lnTo>
                  <a:pt x="11242146" y="733425"/>
                </a:lnTo>
                <a:lnTo>
                  <a:pt x="11243204" y="733425"/>
                </a:lnTo>
                <a:lnTo>
                  <a:pt x="11242146" y="731838"/>
                </a:lnTo>
                <a:lnTo>
                  <a:pt x="11243204" y="731044"/>
                </a:lnTo>
                <a:lnTo>
                  <a:pt x="11245850" y="733425"/>
                </a:lnTo>
                <a:lnTo>
                  <a:pt x="11252729" y="737394"/>
                </a:lnTo>
                <a:lnTo>
                  <a:pt x="11296650" y="777875"/>
                </a:lnTo>
                <a:lnTo>
                  <a:pt x="11314642" y="791369"/>
                </a:lnTo>
                <a:lnTo>
                  <a:pt x="11329458" y="800894"/>
                </a:lnTo>
                <a:lnTo>
                  <a:pt x="11340571" y="807244"/>
                </a:lnTo>
                <a:lnTo>
                  <a:pt x="11349567" y="812007"/>
                </a:lnTo>
                <a:lnTo>
                  <a:pt x="11352742" y="815975"/>
                </a:lnTo>
                <a:lnTo>
                  <a:pt x="11356446" y="819944"/>
                </a:lnTo>
                <a:lnTo>
                  <a:pt x="11360150" y="823119"/>
                </a:lnTo>
                <a:lnTo>
                  <a:pt x="11363854" y="828675"/>
                </a:lnTo>
                <a:lnTo>
                  <a:pt x="11368617" y="836613"/>
                </a:lnTo>
                <a:lnTo>
                  <a:pt x="11371792" y="844550"/>
                </a:lnTo>
                <a:lnTo>
                  <a:pt x="11376554" y="854869"/>
                </a:lnTo>
                <a:lnTo>
                  <a:pt x="11381317" y="867569"/>
                </a:lnTo>
                <a:lnTo>
                  <a:pt x="11384492" y="876300"/>
                </a:lnTo>
                <a:lnTo>
                  <a:pt x="11387667" y="889000"/>
                </a:lnTo>
                <a:lnTo>
                  <a:pt x="11388725" y="895350"/>
                </a:lnTo>
                <a:lnTo>
                  <a:pt x="11389783" y="902494"/>
                </a:lnTo>
                <a:lnTo>
                  <a:pt x="11389783" y="910432"/>
                </a:lnTo>
                <a:lnTo>
                  <a:pt x="11389783" y="917575"/>
                </a:lnTo>
                <a:lnTo>
                  <a:pt x="11388725" y="925513"/>
                </a:lnTo>
                <a:lnTo>
                  <a:pt x="11387667" y="933450"/>
                </a:lnTo>
                <a:lnTo>
                  <a:pt x="11386079" y="939800"/>
                </a:lnTo>
                <a:lnTo>
                  <a:pt x="11382375" y="946944"/>
                </a:lnTo>
                <a:lnTo>
                  <a:pt x="11378671" y="954088"/>
                </a:lnTo>
                <a:lnTo>
                  <a:pt x="11373379" y="959644"/>
                </a:lnTo>
                <a:lnTo>
                  <a:pt x="11367558" y="964407"/>
                </a:lnTo>
                <a:lnTo>
                  <a:pt x="11360150" y="967582"/>
                </a:lnTo>
                <a:lnTo>
                  <a:pt x="11349567" y="971550"/>
                </a:lnTo>
                <a:lnTo>
                  <a:pt x="11333162" y="973932"/>
                </a:lnTo>
                <a:lnTo>
                  <a:pt x="11311996" y="976313"/>
                </a:lnTo>
                <a:lnTo>
                  <a:pt x="11286067" y="977900"/>
                </a:lnTo>
                <a:lnTo>
                  <a:pt x="11222038" y="981075"/>
                </a:lnTo>
                <a:lnTo>
                  <a:pt x="11142662" y="981869"/>
                </a:lnTo>
                <a:lnTo>
                  <a:pt x="11051117" y="981869"/>
                </a:lnTo>
                <a:lnTo>
                  <a:pt x="10950046" y="981075"/>
                </a:lnTo>
                <a:lnTo>
                  <a:pt x="10841567" y="978694"/>
                </a:lnTo>
                <a:lnTo>
                  <a:pt x="10729383" y="977107"/>
                </a:lnTo>
                <a:lnTo>
                  <a:pt x="10615083" y="975519"/>
                </a:lnTo>
                <a:lnTo>
                  <a:pt x="10501312" y="973138"/>
                </a:lnTo>
                <a:lnTo>
                  <a:pt x="10390717" y="971550"/>
                </a:lnTo>
                <a:lnTo>
                  <a:pt x="10286471" y="970757"/>
                </a:lnTo>
                <a:lnTo>
                  <a:pt x="10191221" y="970757"/>
                </a:lnTo>
                <a:lnTo>
                  <a:pt x="10106554" y="972344"/>
                </a:lnTo>
                <a:lnTo>
                  <a:pt x="10068983" y="973138"/>
                </a:lnTo>
                <a:lnTo>
                  <a:pt x="10036175" y="975519"/>
                </a:lnTo>
                <a:lnTo>
                  <a:pt x="10006012" y="977107"/>
                </a:lnTo>
                <a:lnTo>
                  <a:pt x="9981142" y="980282"/>
                </a:lnTo>
                <a:lnTo>
                  <a:pt x="9983258" y="987425"/>
                </a:lnTo>
                <a:lnTo>
                  <a:pt x="9986433" y="993775"/>
                </a:lnTo>
                <a:lnTo>
                  <a:pt x="9989079" y="1000125"/>
                </a:lnTo>
                <a:lnTo>
                  <a:pt x="9992254" y="1005682"/>
                </a:lnTo>
                <a:lnTo>
                  <a:pt x="9999662" y="1016794"/>
                </a:lnTo>
                <a:lnTo>
                  <a:pt x="10007600" y="1026319"/>
                </a:lnTo>
                <a:lnTo>
                  <a:pt x="10016067" y="1035050"/>
                </a:lnTo>
                <a:lnTo>
                  <a:pt x="10025062" y="1042194"/>
                </a:lnTo>
                <a:lnTo>
                  <a:pt x="10034588" y="1050132"/>
                </a:lnTo>
                <a:lnTo>
                  <a:pt x="10044112" y="1055688"/>
                </a:lnTo>
                <a:lnTo>
                  <a:pt x="10053108" y="1062038"/>
                </a:lnTo>
                <a:lnTo>
                  <a:pt x="10061046" y="1068388"/>
                </a:lnTo>
                <a:lnTo>
                  <a:pt x="10068983" y="1074738"/>
                </a:lnTo>
                <a:lnTo>
                  <a:pt x="10075862" y="1081088"/>
                </a:lnTo>
                <a:lnTo>
                  <a:pt x="10078508" y="1085057"/>
                </a:lnTo>
                <a:lnTo>
                  <a:pt x="10081683" y="1089025"/>
                </a:lnTo>
                <a:lnTo>
                  <a:pt x="10083800" y="1092994"/>
                </a:lnTo>
                <a:lnTo>
                  <a:pt x="10085388" y="1096963"/>
                </a:lnTo>
                <a:lnTo>
                  <a:pt x="10086446" y="1100932"/>
                </a:lnTo>
                <a:lnTo>
                  <a:pt x="10088033" y="1105694"/>
                </a:lnTo>
                <a:lnTo>
                  <a:pt x="10088033" y="1111250"/>
                </a:lnTo>
                <a:lnTo>
                  <a:pt x="10088033" y="1116013"/>
                </a:lnTo>
                <a:lnTo>
                  <a:pt x="10087504" y="1123157"/>
                </a:lnTo>
                <a:lnTo>
                  <a:pt x="10085388" y="1129507"/>
                </a:lnTo>
                <a:lnTo>
                  <a:pt x="10085388" y="1132682"/>
                </a:lnTo>
                <a:lnTo>
                  <a:pt x="10085388" y="1136650"/>
                </a:lnTo>
                <a:lnTo>
                  <a:pt x="10085917" y="1139825"/>
                </a:lnTo>
                <a:lnTo>
                  <a:pt x="10087504" y="1144588"/>
                </a:lnTo>
                <a:lnTo>
                  <a:pt x="10110788" y="1231107"/>
                </a:lnTo>
                <a:lnTo>
                  <a:pt x="10110258" y="1238250"/>
                </a:lnTo>
                <a:lnTo>
                  <a:pt x="10109200" y="1243807"/>
                </a:lnTo>
                <a:lnTo>
                  <a:pt x="10109200" y="1248569"/>
                </a:lnTo>
                <a:lnTo>
                  <a:pt x="10109200" y="1252538"/>
                </a:lnTo>
                <a:lnTo>
                  <a:pt x="10110258" y="1257300"/>
                </a:lnTo>
                <a:lnTo>
                  <a:pt x="10111846" y="1261269"/>
                </a:lnTo>
                <a:lnTo>
                  <a:pt x="10112904" y="1265238"/>
                </a:lnTo>
                <a:lnTo>
                  <a:pt x="10114492" y="1268413"/>
                </a:lnTo>
                <a:lnTo>
                  <a:pt x="10118725" y="1273969"/>
                </a:lnTo>
                <a:lnTo>
                  <a:pt x="10124017" y="1279525"/>
                </a:lnTo>
                <a:lnTo>
                  <a:pt x="10130896" y="1284288"/>
                </a:lnTo>
                <a:lnTo>
                  <a:pt x="10137246" y="1289050"/>
                </a:lnTo>
                <a:lnTo>
                  <a:pt x="10151004" y="1296988"/>
                </a:lnTo>
                <a:lnTo>
                  <a:pt x="10165821" y="1304925"/>
                </a:lnTo>
                <a:lnTo>
                  <a:pt x="10172171" y="1310482"/>
                </a:lnTo>
                <a:lnTo>
                  <a:pt x="10178521" y="1315244"/>
                </a:lnTo>
                <a:lnTo>
                  <a:pt x="10183283" y="1321594"/>
                </a:lnTo>
                <a:lnTo>
                  <a:pt x="10188046" y="1329532"/>
                </a:lnTo>
                <a:lnTo>
                  <a:pt x="10189104" y="1333500"/>
                </a:lnTo>
                <a:lnTo>
                  <a:pt x="10190162" y="1337469"/>
                </a:lnTo>
                <a:lnTo>
                  <a:pt x="10190162" y="1341438"/>
                </a:lnTo>
                <a:lnTo>
                  <a:pt x="10189104" y="1345407"/>
                </a:lnTo>
                <a:lnTo>
                  <a:pt x="10188046" y="1353344"/>
                </a:lnTo>
                <a:lnTo>
                  <a:pt x="10186458" y="1364457"/>
                </a:lnTo>
                <a:lnTo>
                  <a:pt x="10186458" y="1376363"/>
                </a:lnTo>
                <a:lnTo>
                  <a:pt x="10186458" y="1385888"/>
                </a:lnTo>
                <a:lnTo>
                  <a:pt x="10186458" y="1393825"/>
                </a:lnTo>
                <a:lnTo>
                  <a:pt x="10186988" y="1397794"/>
                </a:lnTo>
                <a:lnTo>
                  <a:pt x="10188046" y="1401763"/>
                </a:lnTo>
                <a:lnTo>
                  <a:pt x="10189104" y="1403350"/>
                </a:lnTo>
                <a:lnTo>
                  <a:pt x="10190692" y="1405732"/>
                </a:lnTo>
                <a:lnTo>
                  <a:pt x="10192808" y="1405732"/>
                </a:lnTo>
                <a:lnTo>
                  <a:pt x="10198100" y="1405732"/>
                </a:lnTo>
                <a:lnTo>
                  <a:pt x="10204450" y="1406525"/>
                </a:lnTo>
                <a:lnTo>
                  <a:pt x="10209212" y="1408113"/>
                </a:lnTo>
                <a:lnTo>
                  <a:pt x="10213446" y="1411288"/>
                </a:lnTo>
                <a:lnTo>
                  <a:pt x="10217679" y="1416050"/>
                </a:lnTo>
                <a:lnTo>
                  <a:pt x="10222971" y="1422400"/>
                </a:lnTo>
                <a:lnTo>
                  <a:pt x="10226146" y="1427163"/>
                </a:lnTo>
                <a:lnTo>
                  <a:pt x="10227204" y="1431132"/>
                </a:lnTo>
                <a:lnTo>
                  <a:pt x="10228792" y="1435100"/>
                </a:lnTo>
                <a:lnTo>
                  <a:pt x="10229321" y="1439069"/>
                </a:lnTo>
                <a:lnTo>
                  <a:pt x="10229321" y="1445419"/>
                </a:lnTo>
                <a:lnTo>
                  <a:pt x="10228262" y="1452563"/>
                </a:lnTo>
                <a:lnTo>
                  <a:pt x="10226675" y="1458913"/>
                </a:lnTo>
                <a:lnTo>
                  <a:pt x="10225088" y="1466057"/>
                </a:lnTo>
                <a:lnTo>
                  <a:pt x="10224558" y="1470025"/>
                </a:lnTo>
                <a:lnTo>
                  <a:pt x="10224558" y="1474788"/>
                </a:lnTo>
                <a:lnTo>
                  <a:pt x="10225088" y="1479550"/>
                </a:lnTo>
                <a:lnTo>
                  <a:pt x="10226146" y="1483519"/>
                </a:lnTo>
                <a:lnTo>
                  <a:pt x="10191221" y="1486694"/>
                </a:lnTo>
                <a:lnTo>
                  <a:pt x="10172171" y="1489075"/>
                </a:lnTo>
                <a:lnTo>
                  <a:pt x="10167408" y="1490663"/>
                </a:lnTo>
                <a:lnTo>
                  <a:pt x="10164233" y="1491457"/>
                </a:lnTo>
                <a:lnTo>
                  <a:pt x="10162117" y="1493044"/>
                </a:lnTo>
                <a:lnTo>
                  <a:pt x="10161588" y="1493838"/>
                </a:lnTo>
                <a:lnTo>
                  <a:pt x="10159471" y="1496219"/>
                </a:lnTo>
                <a:lnTo>
                  <a:pt x="10152592" y="1497807"/>
                </a:lnTo>
                <a:lnTo>
                  <a:pt x="10137246" y="1498600"/>
                </a:lnTo>
                <a:lnTo>
                  <a:pt x="10107083" y="1500982"/>
                </a:lnTo>
                <a:lnTo>
                  <a:pt x="10082742" y="1500982"/>
                </a:lnTo>
                <a:lnTo>
                  <a:pt x="10057871" y="1499394"/>
                </a:lnTo>
                <a:lnTo>
                  <a:pt x="10035117" y="1498600"/>
                </a:lnTo>
                <a:lnTo>
                  <a:pt x="10015008" y="1499394"/>
                </a:lnTo>
                <a:lnTo>
                  <a:pt x="10006012" y="1499394"/>
                </a:lnTo>
                <a:lnTo>
                  <a:pt x="9998075" y="1500982"/>
                </a:lnTo>
                <a:lnTo>
                  <a:pt x="9991196" y="1502569"/>
                </a:lnTo>
                <a:lnTo>
                  <a:pt x="9986433" y="1504157"/>
                </a:lnTo>
                <a:lnTo>
                  <a:pt x="9984317" y="1506538"/>
                </a:lnTo>
                <a:lnTo>
                  <a:pt x="9981671" y="1507332"/>
                </a:lnTo>
                <a:lnTo>
                  <a:pt x="9980612" y="1508919"/>
                </a:lnTo>
                <a:lnTo>
                  <a:pt x="9979554" y="1510507"/>
                </a:lnTo>
                <a:lnTo>
                  <a:pt x="9979025" y="1513682"/>
                </a:lnTo>
                <a:lnTo>
                  <a:pt x="9979025" y="1515269"/>
                </a:lnTo>
                <a:lnTo>
                  <a:pt x="9979554" y="1518444"/>
                </a:lnTo>
                <a:lnTo>
                  <a:pt x="9980612" y="1520826"/>
                </a:lnTo>
                <a:lnTo>
                  <a:pt x="9983258" y="1530351"/>
                </a:lnTo>
                <a:lnTo>
                  <a:pt x="9986962" y="1537494"/>
                </a:lnTo>
                <a:lnTo>
                  <a:pt x="9990667" y="1544638"/>
                </a:lnTo>
                <a:lnTo>
                  <a:pt x="9993842" y="1550194"/>
                </a:lnTo>
                <a:lnTo>
                  <a:pt x="9997017" y="1554957"/>
                </a:lnTo>
                <a:lnTo>
                  <a:pt x="10000721" y="1558926"/>
                </a:lnTo>
                <a:lnTo>
                  <a:pt x="10005483" y="1562894"/>
                </a:lnTo>
                <a:lnTo>
                  <a:pt x="10009717" y="1566863"/>
                </a:lnTo>
                <a:lnTo>
                  <a:pt x="10032471" y="1581944"/>
                </a:lnTo>
                <a:lnTo>
                  <a:pt x="10066867" y="1601788"/>
                </a:lnTo>
                <a:lnTo>
                  <a:pt x="10083800" y="1734344"/>
                </a:lnTo>
                <a:lnTo>
                  <a:pt x="10085917" y="1735138"/>
                </a:lnTo>
                <a:lnTo>
                  <a:pt x="10085917" y="1737519"/>
                </a:lnTo>
                <a:lnTo>
                  <a:pt x="10084329" y="1739107"/>
                </a:lnTo>
                <a:lnTo>
                  <a:pt x="10082212" y="1740694"/>
                </a:lnTo>
                <a:lnTo>
                  <a:pt x="10077979" y="1743869"/>
                </a:lnTo>
                <a:lnTo>
                  <a:pt x="10071100" y="1746251"/>
                </a:lnTo>
                <a:lnTo>
                  <a:pt x="10063162" y="1749426"/>
                </a:lnTo>
                <a:lnTo>
                  <a:pt x="10052050" y="1751807"/>
                </a:lnTo>
                <a:lnTo>
                  <a:pt x="10039879" y="1754982"/>
                </a:lnTo>
                <a:lnTo>
                  <a:pt x="10024533" y="1757363"/>
                </a:lnTo>
                <a:lnTo>
                  <a:pt x="10006012" y="1759744"/>
                </a:lnTo>
                <a:lnTo>
                  <a:pt x="9984846" y="1762126"/>
                </a:lnTo>
                <a:lnTo>
                  <a:pt x="9961562" y="1762919"/>
                </a:lnTo>
                <a:lnTo>
                  <a:pt x="9934046" y="1765301"/>
                </a:lnTo>
                <a:lnTo>
                  <a:pt x="9903354" y="1765301"/>
                </a:lnTo>
                <a:lnTo>
                  <a:pt x="9869488" y="1765301"/>
                </a:lnTo>
                <a:lnTo>
                  <a:pt x="9850438" y="1765301"/>
                </a:lnTo>
                <a:lnTo>
                  <a:pt x="9832975" y="1765301"/>
                </a:lnTo>
                <a:lnTo>
                  <a:pt x="9815512" y="1765301"/>
                </a:lnTo>
                <a:lnTo>
                  <a:pt x="9799638" y="1766094"/>
                </a:lnTo>
                <a:lnTo>
                  <a:pt x="9782704" y="1766094"/>
                </a:lnTo>
                <a:lnTo>
                  <a:pt x="9766300" y="1766888"/>
                </a:lnTo>
                <a:lnTo>
                  <a:pt x="9748838" y="1767682"/>
                </a:lnTo>
                <a:lnTo>
                  <a:pt x="9730317" y="1768476"/>
                </a:lnTo>
                <a:lnTo>
                  <a:pt x="9670521" y="1770857"/>
                </a:lnTo>
                <a:lnTo>
                  <a:pt x="9609667" y="1770857"/>
                </a:lnTo>
                <a:lnTo>
                  <a:pt x="9548283" y="1770857"/>
                </a:lnTo>
                <a:lnTo>
                  <a:pt x="9486371" y="1768476"/>
                </a:lnTo>
                <a:lnTo>
                  <a:pt x="9425517" y="1766888"/>
                </a:lnTo>
                <a:lnTo>
                  <a:pt x="9364662" y="1765301"/>
                </a:lnTo>
                <a:lnTo>
                  <a:pt x="9304867" y="1762919"/>
                </a:lnTo>
                <a:lnTo>
                  <a:pt x="9245600" y="1762126"/>
                </a:lnTo>
                <a:lnTo>
                  <a:pt x="9213321" y="1762126"/>
                </a:lnTo>
                <a:lnTo>
                  <a:pt x="9181571" y="1762919"/>
                </a:lnTo>
                <a:lnTo>
                  <a:pt x="9151408" y="1765301"/>
                </a:lnTo>
                <a:lnTo>
                  <a:pt x="9120717" y="1767682"/>
                </a:lnTo>
                <a:lnTo>
                  <a:pt x="9090025" y="1770857"/>
                </a:lnTo>
                <a:lnTo>
                  <a:pt x="9058275" y="1773238"/>
                </a:lnTo>
                <a:lnTo>
                  <a:pt x="9026525" y="1775619"/>
                </a:lnTo>
                <a:lnTo>
                  <a:pt x="8992658" y="1778001"/>
                </a:lnTo>
                <a:lnTo>
                  <a:pt x="9157229" y="1938338"/>
                </a:lnTo>
                <a:lnTo>
                  <a:pt x="9167812" y="1959769"/>
                </a:lnTo>
                <a:lnTo>
                  <a:pt x="9178925" y="1982788"/>
                </a:lnTo>
                <a:lnTo>
                  <a:pt x="9184746" y="1996282"/>
                </a:lnTo>
                <a:lnTo>
                  <a:pt x="9188979" y="2008982"/>
                </a:lnTo>
                <a:lnTo>
                  <a:pt x="9190567" y="2015332"/>
                </a:lnTo>
                <a:lnTo>
                  <a:pt x="9191625" y="2022476"/>
                </a:lnTo>
                <a:lnTo>
                  <a:pt x="9192683" y="2028032"/>
                </a:lnTo>
                <a:lnTo>
                  <a:pt x="9193212" y="2034382"/>
                </a:lnTo>
                <a:lnTo>
                  <a:pt x="9193212" y="2039938"/>
                </a:lnTo>
                <a:lnTo>
                  <a:pt x="9192683" y="2046288"/>
                </a:lnTo>
                <a:lnTo>
                  <a:pt x="9191096" y="2051844"/>
                </a:lnTo>
                <a:lnTo>
                  <a:pt x="9188979" y="2057401"/>
                </a:lnTo>
                <a:lnTo>
                  <a:pt x="9185804" y="2062957"/>
                </a:lnTo>
                <a:lnTo>
                  <a:pt x="9182100" y="2067719"/>
                </a:lnTo>
                <a:lnTo>
                  <a:pt x="9177867" y="2072482"/>
                </a:lnTo>
                <a:lnTo>
                  <a:pt x="9172575" y="2077244"/>
                </a:lnTo>
                <a:lnTo>
                  <a:pt x="9166225" y="2082007"/>
                </a:lnTo>
                <a:lnTo>
                  <a:pt x="9158817" y="2085182"/>
                </a:lnTo>
                <a:lnTo>
                  <a:pt x="9150350" y="2089151"/>
                </a:lnTo>
                <a:lnTo>
                  <a:pt x="9140825" y="2092326"/>
                </a:lnTo>
                <a:lnTo>
                  <a:pt x="9129712" y="2094707"/>
                </a:lnTo>
                <a:lnTo>
                  <a:pt x="9118071" y="2097088"/>
                </a:lnTo>
                <a:lnTo>
                  <a:pt x="9103783" y="2098676"/>
                </a:lnTo>
                <a:lnTo>
                  <a:pt x="9089496" y="2099469"/>
                </a:lnTo>
                <a:lnTo>
                  <a:pt x="9052454" y="2101057"/>
                </a:lnTo>
                <a:lnTo>
                  <a:pt x="9015412" y="2101057"/>
                </a:lnTo>
                <a:lnTo>
                  <a:pt x="8977842" y="2101057"/>
                </a:lnTo>
                <a:lnTo>
                  <a:pt x="8940271" y="2100263"/>
                </a:lnTo>
                <a:lnTo>
                  <a:pt x="8903229" y="2100263"/>
                </a:lnTo>
                <a:lnTo>
                  <a:pt x="8867246" y="2101057"/>
                </a:lnTo>
                <a:lnTo>
                  <a:pt x="8849783" y="2102644"/>
                </a:lnTo>
                <a:lnTo>
                  <a:pt x="8832321" y="2104232"/>
                </a:lnTo>
                <a:lnTo>
                  <a:pt x="8814329" y="2105026"/>
                </a:lnTo>
                <a:lnTo>
                  <a:pt x="8797396" y="2108201"/>
                </a:lnTo>
                <a:lnTo>
                  <a:pt x="8761942" y="2112963"/>
                </a:lnTo>
                <a:lnTo>
                  <a:pt x="8739717" y="2114551"/>
                </a:lnTo>
                <a:lnTo>
                  <a:pt x="8729662" y="2115344"/>
                </a:lnTo>
                <a:lnTo>
                  <a:pt x="8726488" y="2115344"/>
                </a:lnTo>
                <a:lnTo>
                  <a:pt x="8728604" y="2116138"/>
                </a:lnTo>
                <a:lnTo>
                  <a:pt x="8730721" y="2119313"/>
                </a:lnTo>
                <a:lnTo>
                  <a:pt x="8731779" y="2121694"/>
                </a:lnTo>
                <a:lnTo>
                  <a:pt x="8730721" y="2124869"/>
                </a:lnTo>
                <a:lnTo>
                  <a:pt x="8729662" y="2129632"/>
                </a:lnTo>
                <a:lnTo>
                  <a:pt x="8725958" y="2134394"/>
                </a:lnTo>
                <a:lnTo>
                  <a:pt x="8722254" y="2139951"/>
                </a:lnTo>
                <a:lnTo>
                  <a:pt x="8719079" y="2143126"/>
                </a:lnTo>
                <a:lnTo>
                  <a:pt x="8717492" y="2147094"/>
                </a:lnTo>
                <a:lnTo>
                  <a:pt x="8716433" y="2148682"/>
                </a:lnTo>
                <a:lnTo>
                  <a:pt x="8716433" y="2151857"/>
                </a:lnTo>
                <a:lnTo>
                  <a:pt x="8717492" y="2153444"/>
                </a:lnTo>
                <a:lnTo>
                  <a:pt x="8719079" y="2155032"/>
                </a:lnTo>
                <a:lnTo>
                  <a:pt x="8721196" y="2157413"/>
                </a:lnTo>
                <a:lnTo>
                  <a:pt x="8729662" y="2159794"/>
                </a:lnTo>
                <a:lnTo>
                  <a:pt x="8739717" y="2164557"/>
                </a:lnTo>
                <a:lnTo>
                  <a:pt x="8753475" y="2172494"/>
                </a:lnTo>
                <a:lnTo>
                  <a:pt x="8769879" y="2182813"/>
                </a:lnTo>
                <a:lnTo>
                  <a:pt x="8781521" y="2190751"/>
                </a:lnTo>
                <a:lnTo>
                  <a:pt x="8792633" y="2201069"/>
                </a:lnTo>
                <a:lnTo>
                  <a:pt x="8803746" y="2212976"/>
                </a:lnTo>
                <a:lnTo>
                  <a:pt x="8813271" y="2227263"/>
                </a:lnTo>
                <a:lnTo>
                  <a:pt x="8817504" y="2233613"/>
                </a:lnTo>
                <a:lnTo>
                  <a:pt x="8821738" y="2240757"/>
                </a:lnTo>
                <a:lnTo>
                  <a:pt x="8825442" y="2248694"/>
                </a:lnTo>
                <a:lnTo>
                  <a:pt x="8828617" y="2255838"/>
                </a:lnTo>
                <a:lnTo>
                  <a:pt x="8831262" y="2263776"/>
                </a:lnTo>
                <a:lnTo>
                  <a:pt x="8833379" y="2270919"/>
                </a:lnTo>
                <a:lnTo>
                  <a:pt x="8834438" y="2278063"/>
                </a:lnTo>
                <a:lnTo>
                  <a:pt x="8835496" y="2285207"/>
                </a:lnTo>
                <a:lnTo>
                  <a:pt x="8835496" y="2292351"/>
                </a:lnTo>
                <a:lnTo>
                  <a:pt x="8834967" y="2299494"/>
                </a:lnTo>
                <a:lnTo>
                  <a:pt x="8833379" y="2306638"/>
                </a:lnTo>
                <a:lnTo>
                  <a:pt x="8831262" y="2312988"/>
                </a:lnTo>
                <a:lnTo>
                  <a:pt x="8827558" y="2319338"/>
                </a:lnTo>
                <a:lnTo>
                  <a:pt x="8823854" y="2324894"/>
                </a:lnTo>
                <a:lnTo>
                  <a:pt x="8819092" y="2330451"/>
                </a:lnTo>
                <a:lnTo>
                  <a:pt x="8812212" y="2336007"/>
                </a:lnTo>
                <a:lnTo>
                  <a:pt x="8805862" y="2340769"/>
                </a:lnTo>
                <a:lnTo>
                  <a:pt x="8796867" y="2345532"/>
                </a:lnTo>
                <a:lnTo>
                  <a:pt x="8787342" y="2349501"/>
                </a:lnTo>
                <a:lnTo>
                  <a:pt x="8777288" y="2352676"/>
                </a:lnTo>
                <a:lnTo>
                  <a:pt x="8764588" y="2355057"/>
                </a:lnTo>
                <a:lnTo>
                  <a:pt x="8751358" y="2357438"/>
                </a:lnTo>
                <a:lnTo>
                  <a:pt x="8737600" y="2358232"/>
                </a:lnTo>
                <a:lnTo>
                  <a:pt x="8721196" y="2359026"/>
                </a:lnTo>
                <a:lnTo>
                  <a:pt x="8032750" y="2360613"/>
                </a:lnTo>
                <a:lnTo>
                  <a:pt x="7984067" y="2360613"/>
                </a:lnTo>
                <a:lnTo>
                  <a:pt x="7943321" y="2360613"/>
                </a:lnTo>
                <a:lnTo>
                  <a:pt x="7906279" y="2359026"/>
                </a:lnTo>
                <a:lnTo>
                  <a:pt x="7874000" y="2359026"/>
                </a:lnTo>
                <a:lnTo>
                  <a:pt x="7842779" y="2359026"/>
                </a:lnTo>
                <a:lnTo>
                  <a:pt x="7811029" y="2359026"/>
                </a:lnTo>
                <a:lnTo>
                  <a:pt x="7776634" y="2360613"/>
                </a:lnTo>
                <a:lnTo>
                  <a:pt x="7738534" y="2361407"/>
                </a:lnTo>
                <a:lnTo>
                  <a:pt x="7722659" y="2362201"/>
                </a:lnTo>
                <a:lnTo>
                  <a:pt x="7708900" y="2362201"/>
                </a:lnTo>
                <a:lnTo>
                  <a:pt x="7696200" y="2362201"/>
                </a:lnTo>
                <a:lnTo>
                  <a:pt x="7684559" y="2362201"/>
                </a:lnTo>
                <a:lnTo>
                  <a:pt x="7671859" y="2362201"/>
                </a:lnTo>
                <a:lnTo>
                  <a:pt x="7658100" y="2362201"/>
                </a:lnTo>
                <a:lnTo>
                  <a:pt x="7641696" y="2362201"/>
                </a:lnTo>
                <a:lnTo>
                  <a:pt x="7622646" y="2362201"/>
                </a:lnTo>
                <a:lnTo>
                  <a:pt x="7208309" y="2368551"/>
                </a:lnTo>
                <a:lnTo>
                  <a:pt x="7172325" y="2371726"/>
                </a:lnTo>
                <a:lnTo>
                  <a:pt x="7133167" y="2374107"/>
                </a:lnTo>
                <a:lnTo>
                  <a:pt x="7091363" y="2376488"/>
                </a:lnTo>
                <a:lnTo>
                  <a:pt x="7047442" y="2378076"/>
                </a:lnTo>
                <a:lnTo>
                  <a:pt x="7001934" y="2379663"/>
                </a:lnTo>
                <a:lnTo>
                  <a:pt x="6955367" y="2382044"/>
                </a:lnTo>
                <a:lnTo>
                  <a:pt x="6907742" y="2382838"/>
                </a:lnTo>
                <a:lnTo>
                  <a:pt x="6858529" y="2383632"/>
                </a:lnTo>
                <a:lnTo>
                  <a:pt x="6809317" y="2384426"/>
                </a:lnTo>
                <a:lnTo>
                  <a:pt x="6761163" y="2385219"/>
                </a:lnTo>
                <a:lnTo>
                  <a:pt x="6712479" y="2385219"/>
                </a:lnTo>
                <a:lnTo>
                  <a:pt x="6664854" y="2386807"/>
                </a:lnTo>
                <a:lnTo>
                  <a:pt x="6619875" y="2387601"/>
                </a:lnTo>
                <a:lnTo>
                  <a:pt x="6574896" y="2388394"/>
                </a:lnTo>
                <a:lnTo>
                  <a:pt x="6532563" y="2389188"/>
                </a:lnTo>
                <a:lnTo>
                  <a:pt x="6492875" y="2389982"/>
                </a:lnTo>
                <a:lnTo>
                  <a:pt x="6165321" y="2393951"/>
                </a:lnTo>
                <a:lnTo>
                  <a:pt x="6108700" y="2395538"/>
                </a:lnTo>
                <a:lnTo>
                  <a:pt x="6051021" y="2397919"/>
                </a:lnTo>
                <a:lnTo>
                  <a:pt x="5991754" y="2399507"/>
                </a:lnTo>
                <a:lnTo>
                  <a:pt x="5931429" y="2400301"/>
                </a:lnTo>
                <a:lnTo>
                  <a:pt x="5872692" y="2401094"/>
                </a:lnTo>
                <a:lnTo>
                  <a:pt x="5815013" y="2401094"/>
                </a:lnTo>
                <a:lnTo>
                  <a:pt x="5759450" y="2400301"/>
                </a:lnTo>
                <a:lnTo>
                  <a:pt x="5706534" y="2398713"/>
                </a:lnTo>
                <a:lnTo>
                  <a:pt x="5680076" y="2396332"/>
                </a:lnTo>
                <a:lnTo>
                  <a:pt x="5655734" y="2396332"/>
                </a:lnTo>
                <a:lnTo>
                  <a:pt x="5632451" y="2396332"/>
                </a:lnTo>
                <a:lnTo>
                  <a:pt x="5609696" y="2396332"/>
                </a:lnTo>
                <a:lnTo>
                  <a:pt x="5566834" y="2398713"/>
                </a:lnTo>
                <a:lnTo>
                  <a:pt x="5523442" y="2401094"/>
                </a:lnTo>
                <a:lnTo>
                  <a:pt x="5478463" y="2403476"/>
                </a:lnTo>
                <a:lnTo>
                  <a:pt x="5430838" y="2405063"/>
                </a:lnTo>
                <a:lnTo>
                  <a:pt x="5405438" y="2405063"/>
                </a:lnTo>
                <a:lnTo>
                  <a:pt x="5377392" y="2405063"/>
                </a:lnTo>
                <a:lnTo>
                  <a:pt x="5348817" y="2404269"/>
                </a:lnTo>
                <a:lnTo>
                  <a:pt x="5317596" y="2401888"/>
                </a:lnTo>
                <a:lnTo>
                  <a:pt x="5299604" y="2400301"/>
                </a:lnTo>
                <a:lnTo>
                  <a:pt x="5284259" y="2397919"/>
                </a:lnTo>
                <a:lnTo>
                  <a:pt x="5271029" y="2394744"/>
                </a:lnTo>
                <a:lnTo>
                  <a:pt x="5258859" y="2392363"/>
                </a:lnTo>
                <a:lnTo>
                  <a:pt x="5247217" y="2388394"/>
                </a:lnTo>
                <a:lnTo>
                  <a:pt x="5234517" y="2385219"/>
                </a:lnTo>
                <a:lnTo>
                  <a:pt x="5220759" y="2382838"/>
                </a:lnTo>
                <a:lnTo>
                  <a:pt x="5205413" y="2380457"/>
                </a:lnTo>
                <a:lnTo>
                  <a:pt x="5188479" y="2379663"/>
                </a:lnTo>
                <a:lnTo>
                  <a:pt x="5161492" y="2380457"/>
                </a:lnTo>
                <a:lnTo>
                  <a:pt x="5126038" y="2382838"/>
                </a:lnTo>
                <a:lnTo>
                  <a:pt x="5085821" y="2384426"/>
                </a:lnTo>
                <a:lnTo>
                  <a:pt x="5041900" y="2385219"/>
                </a:lnTo>
                <a:lnTo>
                  <a:pt x="4998509" y="2387601"/>
                </a:lnTo>
                <a:lnTo>
                  <a:pt x="4957763" y="2387601"/>
                </a:lnTo>
                <a:lnTo>
                  <a:pt x="4922309" y="2386807"/>
                </a:lnTo>
                <a:lnTo>
                  <a:pt x="4887384" y="2385219"/>
                </a:lnTo>
                <a:lnTo>
                  <a:pt x="4855104" y="2384426"/>
                </a:lnTo>
                <a:lnTo>
                  <a:pt x="4824942" y="2384426"/>
                </a:lnTo>
                <a:lnTo>
                  <a:pt x="4797954" y="2384426"/>
                </a:lnTo>
                <a:lnTo>
                  <a:pt x="4772025" y="2385219"/>
                </a:lnTo>
                <a:lnTo>
                  <a:pt x="4748742" y="2385219"/>
                </a:lnTo>
                <a:lnTo>
                  <a:pt x="4725459" y="2385219"/>
                </a:lnTo>
                <a:lnTo>
                  <a:pt x="4702704" y="2385219"/>
                </a:lnTo>
                <a:lnTo>
                  <a:pt x="4655079" y="2383632"/>
                </a:lnTo>
                <a:lnTo>
                  <a:pt x="4616979" y="2382044"/>
                </a:lnTo>
                <a:lnTo>
                  <a:pt x="4585229" y="2378869"/>
                </a:lnTo>
                <a:lnTo>
                  <a:pt x="4558242" y="2374901"/>
                </a:lnTo>
                <a:lnTo>
                  <a:pt x="4533371" y="2372519"/>
                </a:lnTo>
                <a:lnTo>
                  <a:pt x="4506384" y="2370932"/>
                </a:lnTo>
                <a:lnTo>
                  <a:pt x="4474634" y="2368551"/>
                </a:lnTo>
                <a:lnTo>
                  <a:pt x="4436534" y="2367757"/>
                </a:lnTo>
                <a:lnTo>
                  <a:pt x="4442884" y="2356644"/>
                </a:lnTo>
                <a:lnTo>
                  <a:pt x="4446588" y="2351088"/>
                </a:lnTo>
                <a:lnTo>
                  <a:pt x="4449234" y="2347913"/>
                </a:lnTo>
                <a:lnTo>
                  <a:pt x="4451879" y="2347913"/>
                </a:lnTo>
                <a:lnTo>
                  <a:pt x="4455584" y="2347913"/>
                </a:lnTo>
                <a:lnTo>
                  <a:pt x="4462992" y="2346326"/>
                </a:lnTo>
                <a:lnTo>
                  <a:pt x="4475163" y="2339976"/>
                </a:lnTo>
                <a:lnTo>
                  <a:pt x="4495271" y="2328863"/>
                </a:lnTo>
                <a:lnTo>
                  <a:pt x="4441826" y="2328863"/>
                </a:lnTo>
                <a:lnTo>
                  <a:pt x="4382559" y="2329657"/>
                </a:lnTo>
                <a:lnTo>
                  <a:pt x="4316942" y="2329657"/>
                </a:lnTo>
                <a:lnTo>
                  <a:pt x="4249209" y="2330451"/>
                </a:lnTo>
                <a:lnTo>
                  <a:pt x="4177242" y="2329657"/>
                </a:lnTo>
                <a:lnTo>
                  <a:pt x="4103688" y="2329657"/>
                </a:lnTo>
                <a:lnTo>
                  <a:pt x="4029075" y="2328863"/>
                </a:lnTo>
                <a:lnTo>
                  <a:pt x="3956050" y="2325688"/>
                </a:lnTo>
                <a:lnTo>
                  <a:pt x="3883026" y="2323307"/>
                </a:lnTo>
                <a:lnTo>
                  <a:pt x="3813705" y="2319338"/>
                </a:lnTo>
                <a:lnTo>
                  <a:pt x="3747559" y="2313782"/>
                </a:lnTo>
                <a:lnTo>
                  <a:pt x="3686175" y="2307432"/>
                </a:lnTo>
                <a:lnTo>
                  <a:pt x="3657600" y="2302669"/>
                </a:lnTo>
                <a:lnTo>
                  <a:pt x="3631142" y="2298701"/>
                </a:lnTo>
                <a:lnTo>
                  <a:pt x="3606271" y="2293938"/>
                </a:lnTo>
                <a:lnTo>
                  <a:pt x="3582988" y="2288382"/>
                </a:lnTo>
                <a:lnTo>
                  <a:pt x="3561292" y="2282826"/>
                </a:lnTo>
                <a:lnTo>
                  <a:pt x="3543300" y="2276476"/>
                </a:lnTo>
                <a:lnTo>
                  <a:pt x="3526367" y="2270126"/>
                </a:lnTo>
                <a:lnTo>
                  <a:pt x="3512608" y="2262188"/>
                </a:lnTo>
                <a:lnTo>
                  <a:pt x="3495675" y="2253457"/>
                </a:lnTo>
                <a:lnTo>
                  <a:pt x="3480330" y="2243138"/>
                </a:lnTo>
                <a:lnTo>
                  <a:pt x="3466042" y="2233613"/>
                </a:lnTo>
                <a:lnTo>
                  <a:pt x="3453871" y="2224088"/>
                </a:lnTo>
                <a:lnTo>
                  <a:pt x="3442230" y="2215357"/>
                </a:lnTo>
                <a:lnTo>
                  <a:pt x="3431646" y="2205832"/>
                </a:lnTo>
                <a:lnTo>
                  <a:pt x="3422121" y="2196307"/>
                </a:lnTo>
                <a:lnTo>
                  <a:pt x="3413654" y="2186782"/>
                </a:lnTo>
                <a:lnTo>
                  <a:pt x="3406246" y="2178844"/>
                </a:lnTo>
                <a:lnTo>
                  <a:pt x="3398838" y="2170113"/>
                </a:lnTo>
                <a:lnTo>
                  <a:pt x="3393017" y="2161382"/>
                </a:lnTo>
                <a:lnTo>
                  <a:pt x="3387725" y="2152651"/>
                </a:lnTo>
                <a:lnTo>
                  <a:pt x="3383492" y="2143919"/>
                </a:lnTo>
                <a:lnTo>
                  <a:pt x="3379259" y="2135982"/>
                </a:lnTo>
                <a:lnTo>
                  <a:pt x="3375555" y="2128044"/>
                </a:lnTo>
                <a:lnTo>
                  <a:pt x="3372380" y="2120107"/>
                </a:lnTo>
                <a:lnTo>
                  <a:pt x="3368146" y="2104232"/>
                </a:lnTo>
                <a:lnTo>
                  <a:pt x="3364442" y="2088357"/>
                </a:lnTo>
                <a:lnTo>
                  <a:pt x="3362325" y="2073276"/>
                </a:lnTo>
                <a:lnTo>
                  <a:pt x="3359150" y="2059782"/>
                </a:lnTo>
                <a:lnTo>
                  <a:pt x="3357033" y="2044701"/>
                </a:lnTo>
                <a:lnTo>
                  <a:pt x="3353330" y="2030413"/>
                </a:lnTo>
                <a:lnTo>
                  <a:pt x="3351213" y="2024063"/>
                </a:lnTo>
                <a:lnTo>
                  <a:pt x="3349096" y="2016919"/>
                </a:lnTo>
                <a:lnTo>
                  <a:pt x="3345921" y="2009776"/>
                </a:lnTo>
                <a:lnTo>
                  <a:pt x="3343275" y="2003426"/>
                </a:lnTo>
                <a:lnTo>
                  <a:pt x="3284009" y="2004219"/>
                </a:lnTo>
                <a:lnTo>
                  <a:pt x="3218392" y="2006601"/>
                </a:lnTo>
                <a:lnTo>
                  <a:pt x="3149071" y="2007394"/>
                </a:lnTo>
                <a:lnTo>
                  <a:pt x="3076575" y="2008982"/>
                </a:lnTo>
                <a:lnTo>
                  <a:pt x="3000905" y="2011363"/>
                </a:lnTo>
                <a:lnTo>
                  <a:pt x="2924175" y="2012157"/>
                </a:lnTo>
                <a:lnTo>
                  <a:pt x="2846388" y="2013744"/>
                </a:lnTo>
                <a:lnTo>
                  <a:pt x="2768600" y="2014538"/>
                </a:lnTo>
                <a:lnTo>
                  <a:pt x="2692400" y="2015332"/>
                </a:lnTo>
                <a:lnTo>
                  <a:pt x="2619375" y="2016919"/>
                </a:lnTo>
                <a:lnTo>
                  <a:pt x="2548996" y="2016919"/>
                </a:lnTo>
                <a:lnTo>
                  <a:pt x="2482850" y="2016919"/>
                </a:lnTo>
                <a:lnTo>
                  <a:pt x="2421996" y="2015332"/>
                </a:lnTo>
                <a:lnTo>
                  <a:pt x="2368021" y="2014538"/>
                </a:lnTo>
                <a:lnTo>
                  <a:pt x="2320396" y="2012157"/>
                </a:lnTo>
                <a:lnTo>
                  <a:pt x="2281238" y="2008982"/>
                </a:lnTo>
                <a:lnTo>
                  <a:pt x="2246842" y="2004219"/>
                </a:lnTo>
                <a:lnTo>
                  <a:pt x="2215092" y="1998663"/>
                </a:lnTo>
                <a:lnTo>
                  <a:pt x="2185988" y="1992313"/>
                </a:lnTo>
                <a:lnTo>
                  <a:pt x="2159530" y="1985169"/>
                </a:lnTo>
                <a:lnTo>
                  <a:pt x="2147359" y="1980407"/>
                </a:lnTo>
                <a:lnTo>
                  <a:pt x="2136246" y="1975644"/>
                </a:lnTo>
                <a:lnTo>
                  <a:pt x="2125134" y="1970882"/>
                </a:lnTo>
                <a:lnTo>
                  <a:pt x="2115080" y="1966119"/>
                </a:lnTo>
                <a:lnTo>
                  <a:pt x="2104496" y="1960563"/>
                </a:lnTo>
                <a:lnTo>
                  <a:pt x="2096029" y="1955007"/>
                </a:lnTo>
                <a:lnTo>
                  <a:pt x="2087034" y="1949451"/>
                </a:lnTo>
                <a:lnTo>
                  <a:pt x="2079096" y="1943894"/>
                </a:lnTo>
                <a:lnTo>
                  <a:pt x="2071688" y="1937544"/>
                </a:lnTo>
                <a:lnTo>
                  <a:pt x="2064279" y="1931194"/>
                </a:lnTo>
                <a:lnTo>
                  <a:pt x="2057929" y="1925638"/>
                </a:lnTo>
                <a:lnTo>
                  <a:pt x="2052109" y="1917701"/>
                </a:lnTo>
                <a:lnTo>
                  <a:pt x="2046288" y="1911351"/>
                </a:lnTo>
                <a:lnTo>
                  <a:pt x="2041525" y="1905001"/>
                </a:lnTo>
                <a:lnTo>
                  <a:pt x="2036763" y="1897063"/>
                </a:lnTo>
                <a:lnTo>
                  <a:pt x="2033059" y="1889919"/>
                </a:lnTo>
                <a:lnTo>
                  <a:pt x="2029354" y="1883569"/>
                </a:lnTo>
                <a:lnTo>
                  <a:pt x="2026179" y="1874838"/>
                </a:lnTo>
                <a:lnTo>
                  <a:pt x="2023534" y="1867694"/>
                </a:lnTo>
                <a:lnTo>
                  <a:pt x="2020888" y="1859757"/>
                </a:lnTo>
                <a:lnTo>
                  <a:pt x="2018771" y="1852613"/>
                </a:lnTo>
                <a:lnTo>
                  <a:pt x="2017713" y="1844676"/>
                </a:lnTo>
                <a:lnTo>
                  <a:pt x="2016125" y="1836738"/>
                </a:lnTo>
                <a:lnTo>
                  <a:pt x="2015067" y="1828801"/>
                </a:lnTo>
                <a:lnTo>
                  <a:pt x="2014009" y="1815307"/>
                </a:lnTo>
                <a:lnTo>
                  <a:pt x="2010304" y="1809751"/>
                </a:lnTo>
                <a:lnTo>
                  <a:pt x="2006600" y="1804988"/>
                </a:lnTo>
                <a:lnTo>
                  <a:pt x="2001309" y="1799432"/>
                </a:lnTo>
                <a:lnTo>
                  <a:pt x="1995488" y="1794669"/>
                </a:lnTo>
                <a:lnTo>
                  <a:pt x="1983846" y="1785938"/>
                </a:lnTo>
                <a:lnTo>
                  <a:pt x="1972734" y="1775619"/>
                </a:lnTo>
                <a:lnTo>
                  <a:pt x="1968500" y="1770063"/>
                </a:lnTo>
                <a:lnTo>
                  <a:pt x="1963738" y="1762919"/>
                </a:lnTo>
                <a:lnTo>
                  <a:pt x="1960563" y="1756569"/>
                </a:lnTo>
                <a:lnTo>
                  <a:pt x="1957917" y="1749426"/>
                </a:lnTo>
                <a:lnTo>
                  <a:pt x="1957917" y="1745457"/>
                </a:lnTo>
                <a:lnTo>
                  <a:pt x="1957388" y="1741488"/>
                </a:lnTo>
                <a:lnTo>
                  <a:pt x="1957388" y="1737519"/>
                </a:lnTo>
                <a:lnTo>
                  <a:pt x="1957917" y="1732757"/>
                </a:lnTo>
                <a:lnTo>
                  <a:pt x="1960563" y="1723232"/>
                </a:lnTo>
                <a:lnTo>
                  <a:pt x="1963738" y="1712119"/>
                </a:lnTo>
                <a:lnTo>
                  <a:pt x="1934634" y="1712119"/>
                </a:lnTo>
                <a:lnTo>
                  <a:pt x="1911350" y="1712119"/>
                </a:lnTo>
                <a:lnTo>
                  <a:pt x="1891242" y="1711326"/>
                </a:lnTo>
                <a:lnTo>
                  <a:pt x="1875367" y="1710532"/>
                </a:lnTo>
                <a:lnTo>
                  <a:pt x="1858963" y="1708944"/>
                </a:lnTo>
                <a:lnTo>
                  <a:pt x="1843088" y="1708944"/>
                </a:lnTo>
                <a:lnTo>
                  <a:pt x="1824567" y="1708944"/>
                </a:lnTo>
                <a:lnTo>
                  <a:pt x="1802871" y="1708944"/>
                </a:lnTo>
                <a:lnTo>
                  <a:pt x="1335088" y="1712119"/>
                </a:lnTo>
                <a:lnTo>
                  <a:pt x="1286934" y="1711326"/>
                </a:lnTo>
                <a:lnTo>
                  <a:pt x="1251479" y="1708944"/>
                </a:lnTo>
                <a:lnTo>
                  <a:pt x="1238250" y="1708151"/>
                </a:lnTo>
                <a:lnTo>
                  <a:pt x="1227667" y="1706563"/>
                </a:lnTo>
                <a:lnTo>
                  <a:pt x="1218142" y="1704976"/>
                </a:lnTo>
                <a:lnTo>
                  <a:pt x="1210734" y="1702594"/>
                </a:lnTo>
                <a:lnTo>
                  <a:pt x="1203854" y="1700213"/>
                </a:lnTo>
                <a:lnTo>
                  <a:pt x="1198034" y="1697038"/>
                </a:lnTo>
                <a:lnTo>
                  <a:pt x="1192213" y="1693069"/>
                </a:lnTo>
                <a:lnTo>
                  <a:pt x="1186921" y="1689894"/>
                </a:lnTo>
                <a:lnTo>
                  <a:pt x="1174221" y="1680369"/>
                </a:lnTo>
                <a:lnTo>
                  <a:pt x="1156229" y="1669257"/>
                </a:lnTo>
                <a:lnTo>
                  <a:pt x="1123421" y="1649413"/>
                </a:lnTo>
                <a:lnTo>
                  <a:pt x="1103842" y="1637507"/>
                </a:lnTo>
                <a:lnTo>
                  <a:pt x="1098550" y="1633538"/>
                </a:lnTo>
                <a:lnTo>
                  <a:pt x="1094846" y="1631157"/>
                </a:lnTo>
                <a:lnTo>
                  <a:pt x="1092729" y="1628776"/>
                </a:lnTo>
                <a:lnTo>
                  <a:pt x="1091671" y="1627188"/>
                </a:lnTo>
                <a:lnTo>
                  <a:pt x="1091142" y="1623219"/>
                </a:lnTo>
                <a:lnTo>
                  <a:pt x="1089025" y="1616869"/>
                </a:lnTo>
                <a:lnTo>
                  <a:pt x="1085850" y="1611313"/>
                </a:lnTo>
                <a:lnTo>
                  <a:pt x="1081088" y="1604963"/>
                </a:lnTo>
                <a:lnTo>
                  <a:pt x="1073679" y="1596232"/>
                </a:lnTo>
                <a:lnTo>
                  <a:pt x="1063096" y="1585119"/>
                </a:lnTo>
                <a:lnTo>
                  <a:pt x="1055159" y="1576388"/>
                </a:lnTo>
                <a:lnTo>
                  <a:pt x="1047750" y="1567657"/>
                </a:lnTo>
                <a:lnTo>
                  <a:pt x="1042988" y="1560513"/>
                </a:lnTo>
                <a:lnTo>
                  <a:pt x="1037696" y="1553369"/>
                </a:lnTo>
                <a:lnTo>
                  <a:pt x="1031875" y="1540669"/>
                </a:lnTo>
                <a:lnTo>
                  <a:pt x="1026584" y="1529557"/>
                </a:lnTo>
                <a:lnTo>
                  <a:pt x="1022350" y="1517651"/>
                </a:lnTo>
                <a:lnTo>
                  <a:pt x="1016529" y="1504157"/>
                </a:lnTo>
                <a:lnTo>
                  <a:pt x="1012296" y="1497013"/>
                </a:lnTo>
                <a:lnTo>
                  <a:pt x="1007533" y="1488282"/>
                </a:lnTo>
                <a:lnTo>
                  <a:pt x="1001183" y="1479550"/>
                </a:lnTo>
                <a:lnTo>
                  <a:pt x="993246" y="1469232"/>
                </a:lnTo>
                <a:lnTo>
                  <a:pt x="984779" y="1458119"/>
                </a:lnTo>
                <a:lnTo>
                  <a:pt x="980017" y="1450182"/>
                </a:lnTo>
                <a:lnTo>
                  <a:pt x="977371" y="1446213"/>
                </a:lnTo>
                <a:lnTo>
                  <a:pt x="975255" y="1444625"/>
                </a:lnTo>
                <a:lnTo>
                  <a:pt x="971550" y="1443832"/>
                </a:lnTo>
                <a:lnTo>
                  <a:pt x="965200" y="1443038"/>
                </a:lnTo>
                <a:lnTo>
                  <a:pt x="954617" y="1440657"/>
                </a:lnTo>
                <a:lnTo>
                  <a:pt x="937154" y="1436688"/>
                </a:lnTo>
                <a:lnTo>
                  <a:pt x="923925" y="1433513"/>
                </a:lnTo>
                <a:lnTo>
                  <a:pt x="895350" y="1427163"/>
                </a:lnTo>
                <a:lnTo>
                  <a:pt x="866775" y="1420813"/>
                </a:lnTo>
                <a:lnTo>
                  <a:pt x="853017" y="1417638"/>
                </a:lnTo>
                <a:lnTo>
                  <a:pt x="832380" y="1412875"/>
                </a:lnTo>
                <a:lnTo>
                  <a:pt x="811213" y="1408113"/>
                </a:lnTo>
                <a:lnTo>
                  <a:pt x="801688" y="1405732"/>
                </a:lnTo>
                <a:lnTo>
                  <a:pt x="792163" y="1402557"/>
                </a:lnTo>
                <a:lnTo>
                  <a:pt x="783167" y="1399382"/>
                </a:lnTo>
                <a:lnTo>
                  <a:pt x="775230" y="1395413"/>
                </a:lnTo>
                <a:lnTo>
                  <a:pt x="758296" y="1385888"/>
                </a:lnTo>
                <a:lnTo>
                  <a:pt x="749830" y="1381125"/>
                </a:lnTo>
                <a:lnTo>
                  <a:pt x="748242" y="1380332"/>
                </a:lnTo>
                <a:lnTo>
                  <a:pt x="747713" y="1379538"/>
                </a:lnTo>
                <a:lnTo>
                  <a:pt x="747713" y="1378744"/>
                </a:lnTo>
                <a:lnTo>
                  <a:pt x="748242" y="1378744"/>
                </a:lnTo>
                <a:lnTo>
                  <a:pt x="749830" y="1378744"/>
                </a:lnTo>
                <a:lnTo>
                  <a:pt x="750888" y="1378744"/>
                </a:lnTo>
                <a:lnTo>
                  <a:pt x="751946" y="1377950"/>
                </a:lnTo>
                <a:lnTo>
                  <a:pt x="752475" y="1375569"/>
                </a:lnTo>
                <a:lnTo>
                  <a:pt x="751946" y="1373982"/>
                </a:lnTo>
                <a:lnTo>
                  <a:pt x="750358" y="1370807"/>
                </a:lnTo>
                <a:lnTo>
                  <a:pt x="746654" y="1367632"/>
                </a:lnTo>
                <a:lnTo>
                  <a:pt x="741363" y="1362075"/>
                </a:lnTo>
                <a:lnTo>
                  <a:pt x="737130" y="1357313"/>
                </a:lnTo>
                <a:lnTo>
                  <a:pt x="731838" y="1353344"/>
                </a:lnTo>
                <a:lnTo>
                  <a:pt x="725488" y="1348582"/>
                </a:lnTo>
                <a:lnTo>
                  <a:pt x="719138" y="1345407"/>
                </a:lnTo>
                <a:lnTo>
                  <a:pt x="704321" y="1337469"/>
                </a:lnTo>
                <a:lnTo>
                  <a:pt x="688975" y="1330325"/>
                </a:lnTo>
                <a:lnTo>
                  <a:pt x="673629" y="1321594"/>
                </a:lnTo>
                <a:lnTo>
                  <a:pt x="658284" y="1313657"/>
                </a:lnTo>
                <a:lnTo>
                  <a:pt x="650875" y="1308894"/>
                </a:lnTo>
                <a:lnTo>
                  <a:pt x="643996" y="1304925"/>
                </a:lnTo>
                <a:lnTo>
                  <a:pt x="638175" y="1300163"/>
                </a:lnTo>
                <a:lnTo>
                  <a:pt x="632354" y="1294607"/>
                </a:lnTo>
                <a:lnTo>
                  <a:pt x="624417" y="1286669"/>
                </a:lnTo>
                <a:lnTo>
                  <a:pt x="619125" y="1279525"/>
                </a:lnTo>
                <a:lnTo>
                  <a:pt x="617009" y="1275557"/>
                </a:lnTo>
                <a:lnTo>
                  <a:pt x="615421" y="1270794"/>
                </a:lnTo>
                <a:lnTo>
                  <a:pt x="614892" y="1266825"/>
                </a:lnTo>
                <a:lnTo>
                  <a:pt x="614363" y="1262063"/>
                </a:lnTo>
                <a:lnTo>
                  <a:pt x="611188" y="1256507"/>
                </a:lnTo>
                <a:lnTo>
                  <a:pt x="605896" y="1246982"/>
                </a:lnTo>
                <a:lnTo>
                  <a:pt x="601663" y="1241425"/>
                </a:lnTo>
                <a:lnTo>
                  <a:pt x="597959" y="1236663"/>
                </a:lnTo>
                <a:lnTo>
                  <a:pt x="593725" y="1232694"/>
                </a:lnTo>
                <a:lnTo>
                  <a:pt x="588434" y="1228725"/>
                </a:lnTo>
                <a:lnTo>
                  <a:pt x="583142" y="1224757"/>
                </a:lnTo>
                <a:lnTo>
                  <a:pt x="577321" y="1222375"/>
                </a:lnTo>
                <a:lnTo>
                  <a:pt x="571500" y="1219200"/>
                </a:lnTo>
                <a:lnTo>
                  <a:pt x="565150" y="1216819"/>
                </a:lnTo>
                <a:lnTo>
                  <a:pt x="549804" y="1212850"/>
                </a:lnTo>
                <a:lnTo>
                  <a:pt x="531283" y="1209675"/>
                </a:lnTo>
                <a:lnTo>
                  <a:pt x="510117" y="1208088"/>
                </a:lnTo>
                <a:lnTo>
                  <a:pt x="484188" y="1207294"/>
                </a:lnTo>
                <a:lnTo>
                  <a:pt x="458788" y="1207294"/>
                </a:lnTo>
                <a:lnTo>
                  <a:pt x="431800" y="1208088"/>
                </a:lnTo>
                <a:lnTo>
                  <a:pt x="405342" y="1208882"/>
                </a:lnTo>
                <a:lnTo>
                  <a:pt x="378884" y="1208882"/>
                </a:lnTo>
                <a:lnTo>
                  <a:pt x="340254" y="1208882"/>
                </a:lnTo>
                <a:lnTo>
                  <a:pt x="305329" y="1206500"/>
                </a:lnTo>
                <a:lnTo>
                  <a:pt x="289454" y="1205707"/>
                </a:lnTo>
                <a:lnTo>
                  <a:pt x="274638" y="1203325"/>
                </a:lnTo>
                <a:lnTo>
                  <a:pt x="260350" y="1200944"/>
                </a:lnTo>
                <a:lnTo>
                  <a:pt x="247121" y="1197769"/>
                </a:lnTo>
                <a:lnTo>
                  <a:pt x="234421" y="1193800"/>
                </a:lnTo>
                <a:lnTo>
                  <a:pt x="222779" y="1190625"/>
                </a:lnTo>
                <a:lnTo>
                  <a:pt x="211667" y="1185863"/>
                </a:lnTo>
                <a:lnTo>
                  <a:pt x="201613" y="1181100"/>
                </a:lnTo>
                <a:lnTo>
                  <a:pt x="192088" y="1175544"/>
                </a:lnTo>
                <a:lnTo>
                  <a:pt x="183092" y="1169194"/>
                </a:lnTo>
                <a:lnTo>
                  <a:pt x="174625" y="1162844"/>
                </a:lnTo>
                <a:lnTo>
                  <a:pt x="166159" y="1154907"/>
                </a:lnTo>
                <a:lnTo>
                  <a:pt x="161396" y="1149350"/>
                </a:lnTo>
                <a:lnTo>
                  <a:pt x="156634" y="1143794"/>
                </a:lnTo>
                <a:lnTo>
                  <a:pt x="153988" y="1139825"/>
                </a:lnTo>
                <a:lnTo>
                  <a:pt x="152400" y="1135857"/>
                </a:lnTo>
                <a:lnTo>
                  <a:pt x="151871" y="1132682"/>
                </a:lnTo>
                <a:lnTo>
                  <a:pt x="152400" y="1128713"/>
                </a:lnTo>
                <a:lnTo>
                  <a:pt x="153988" y="1126332"/>
                </a:lnTo>
                <a:lnTo>
                  <a:pt x="156634" y="1123157"/>
                </a:lnTo>
                <a:lnTo>
                  <a:pt x="174625" y="1112044"/>
                </a:lnTo>
                <a:lnTo>
                  <a:pt x="203200" y="1095375"/>
                </a:lnTo>
                <a:lnTo>
                  <a:pt x="165629" y="1095375"/>
                </a:lnTo>
                <a:lnTo>
                  <a:pt x="140759" y="1096169"/>
                </a:lnTo>
                <a:lnTo>
                  <a:pt x="124354" y="1096963"/>
                </a:lnTo>
                <a:lnTo>
                  <a:pt x="114300" y="1096169"/>
                </a:lnTo>
                <a:lnTo>
                  <a:pt x="110067" y="1096169"/>
                </a:lnTo>
                <a:lnTo>
                  <a:pt x="106892" y="1095375"/>
                </a:lnTo>
                <a:lnTo>
                  <a:pt x="104246" y="1093788"/>
                </a:lnTo>
                <a:lnTo>
                  <a:pt x="100542" y="1091407"/>
                </a:lnTo>
                <a:lnTo>
                  <a:pt x="91546" y="1085057"/>
                </a:lnTo>
                <a:lnTo>
                  <a:pt x="77788" y="1077119"/>
                </a:lnTo>
                <a:lnTo>
                  <a:pt x="47625" y="1050132"/>
                </a:lnTo>
                <a:lnTo>
                  <a:pt x="41275" y="1042988"/>
                </a:lnTo>
                <a:lnTo>
                  <a:pt x="34396" y="1034257"/>
                </a:lnTo>
                <a:lnTo>
                  <a:pt x="26988" y="1024732"/>
                </a:lnTo>
                <a:lnTo>
                  <a:pt x="20638" y="1013619"/>
                </a:lnTo>
                <a:lnTo>
                  <a:pt x="13759" y="1001713"/>
                </a:lnTo>
                <a:lnTo>
                  <a:pt x="8996" y="989013"/>
                </a:lnTo>
                <a:lnTo>
                  <a:pt x="4233" y="977107"/>
                </a:lnTo>
                <a:lnTo>
                  <a:pt x="1588" y="964407"/>
                </a:lnTo>
                <a:lnTo>
                  <a:pt x="0" y="957263"/>
                </a:lnTo>
                <a:lnTo>
                  <a:pt x="0" y="951707"/>
                </a:lnTo>
                <a:lnTo>
                  <a:pt x="0" y="945357"/>
                </a:lnTo>
                <a:lnTo>
                  <a:pt x="529" y="939800"/>
                </a:lnTo>
                <a:lnTo>
                  <a:pt x="2117" y="934244"/>
                </a:lnTo>
                <a:lnTo>
                  <a:pt x="4233" y="928688"/>
                </a:lnTo>
                <a:lnTo>
                  <a:pt x="6350" y="923925"/>
                </a:lnTo>
                <a:lnTo>
                  <a:pt x="10054" y="918369"/>
                </a:lnTo>
                <a:lnTo>
                  <a:pt x="14817" y="913607"/>
                </a:lnTo>
                <a:lnTo>
                  <a:pt x="19579" y="910432"/>
                </a:lnTo>
                <a:lnTo>
                  <a:pt x="24871" y="906463"/>
                </a:lnTo>
                <a:lnTo>
                  <a:pt x="32279" y="902494"/>
                </a:lnTo>
                <a:lnTo>
                  <a:pt x="39688" y="900113"/>
                </a:lnTo>
                <a:lnTo>
                  <a:pt x="48154" y="896938"/>
                </a:lnTo>
                <a:lnTo>
                  <a:pt x="57679" y="895350"/>
                </a:lnTo>
                <a:lnTo>
                  <a:pt x="68263" y="892969"/>
                </a:lnTo>
                <a:lnTo>
                  <a:pt x="78317" y="892175"/>
                </a:lnTo>
                <a:lnTo>
                  <a:pt x="83609" y="891382"/>
                </a:lnTo>
                <a:lnTo>
                  <a:pt x="84138" y="891382"/>
                </a:lnTo>
                <a:lnTo>
                  <a:pt x="85196" y="891382"/>
                </a:lnTo>
                <a:lnTo>
                  <a:pt x="86254" y="891382"/>
                </a:lnTo>
                <a:lnTo>
                  <a:pt x="93134" y="891382"/>
                </a:lnTo>
                <a:lnTo>
                  <a:pt x="104775" y="890588"/>
                </a:lnTo>
                <a:lnTo>
                  <a:pt x="668867" y="881857"/>
                </a:lnTo>
                <a:lnTo>
                  <a:pt x="659342" y="873125"/>
                </a:lnTo>
                <a:lnTo>
                  <a:pt x="653521" y="867569"/>
                </a:lnTo>
                <a:lnTo>
                  <a:pt x="650875" y="862807"/>
                </a:lnTo>
                <a:lnTo>
                  <a:pt x="649817" y="859632"/>
                </a:lnTo>
                <a:lnTo>
                  <a:pt x="649288" y="855663"/>
                </a:lnTo>
                <a:lnTo>
                  <a:pt x="648758" y="852488"/>
                </a:lnTo>
                <a:lnTo>
                  <a:pt x="646113" y="844550"/>
                </a:lnTo>
                <a:lnTo>
                  <a:pt x="641879" y="834232"/>
                </a:lnTo>
                <a:lnTo>
                  <a:pt x="635529" y="820738"/>
                </a:lnTo>
                <a:lnTo>
                  <a:pt x="629709" y="809625"/>
                </a:lnTo>
                <a:lnTo>
                  <a:pt x="626004" y="799307"/>
                </a:lnTo>
                <a:lnTo>
                  <a:pt x="622829" y="790575"/>
                </a:lnTo>
                <a:lnTo>
                  <a:pt x="620713" y="784225"/>
                </a:lnTo>
                <a:lnTo>
                  <a:pt x="620184" y="777875"/>
                </a:lnTo>
                <a:lnTo>
                  <a:pt x="620184" y="772319"/>
                </a:lnTo>
                <a:lnTo>
                  <a:pt x="620184" y="766763"/>
                </a:lnTo>
                <a:lnTo>
                  <a:pt x="622829" y="754857"/>
                </a:lnTo>
                <a:lnTo>
                  <a:pt x="627063" y="740569"/>
                </a:lnTo>
                <a:lnTo>
                  <a:pt x="629709" y="731838"/>
                </a:lnTo>
                <a:lnTo>
                  <a:pt x="631825" y="721519"/>
                </a:lnTo>
                <a:lnTo>
                  <a:pt x="633942" y="710407"/>
                </a:lnTo>
                <a:lnTo>
                  <a:pt x="635529" y="696913"/>
                </a:lnTo>
                <a:lnTo>
                  <a:pt x="674158" y="696119"/>
                </a:lnTo>
                <a:lnTo>
                  <a:pt x="706438" y="693738"/>
                </a:lnTo>
                <a:lnTo>
                  <a:pt x="734483" y="692944"/>
                </a:lnTo>
                <a:lnTo>
                  <a:pt x="759354" y="691356"/>
                </a:lnTo>
                <a:lnTo>
                  <a:pt x="782638" y="690563"/>
                </a:lnTo>
                <a:lnTo>
                  <a:pt x="806979" y="691356"/>
                </a:lnTo>
                <a:lnTo>
                  <a:pt x="832380" y="692150"/>
                </a:lnTo>
                <a:lnTo>
                  <a:pt x="862542" y="694531"/>
                </a:lnTo>
                <a:lnTo>
                  <a:pt x="867833" y="696119"/>
                </a:lnTo>
                <a:lnTo>
                  <a:pt x="870480" y="696913"/>
                </a:lnTo>
                <a:lnTo>
                  <a:pt x="881063" y="697706"/>
                </a:lnTo>
                <a:lnTo>
                  <a:pt x="910167" y="700088"/>
                </a:lnTo>
                <a:lnTo>
                  <a:pt x="923396" y="700088"/>
                </a:lnTo>
                <a:lnTo>
                  <a:pt x="937154" y="701675"/>
                </a:lnTo>
                <a:lnTo>
                  <a:pt x="952500" y="702469"/>
                </a:lnTo>
                <a:lnTo>
                  <a:pt x="967846" y="702469"/>
                </a:lnTo>
                <a:lnTo>
                  <a:pt x="984250" y="702469"/>
                </a:lnTo>
                <a:lnTo>
                  <a:pt x="999596" y="703263"/>
                </a:lnTo>
                <a:lnTo>
                  <a:pt x="1014413" y="703263"/>
                </a:lnTo>
                <a:lnTo>
                  <a:pt x="1027642" y="704057"/>
                </a:lnTo>
                <a:lnTo>
                  <a:pt x="1058334" y="703263"/>
                </a:lnTo>
                <a:lnTo>
                  <a:pt x="1101196" y="702469"/>
                </a:lnTo>
                <a:lnTo>
                  <a:pt x="1151996" y="699294"/>
                </a:lnTo>
                <a:lnTo>
                  <a:pt x="1206500" y="696119"/>
                </a:lnTo>
                <a:lnTo>
                  <a:pt x="1261004" y="691356"/>
                </a:lnTo>
                <a:lnTo>
                  <a:pt x="1311804" y="686594"/>
                </a:lnTo>
                <a:lnTo>
                  <a:pt x="1334559" y="683419"/>
                </a:lnTo>
                <a:lnTo>
                  <a:pt x="1355196" y="681038"/>
                </a:lnTo>
                <a:lnTo>
                  <a:pt x="1372659" y="677863"/>
                </a:lnTo>
                <a:lnTo>
                  <a:pt x="1386417" y="675481"/>
                </a:lnTo>
                <a:lnTo>
                  <a:pt x="1395413" y="681832"/>
                </a:lnTo>
                <a:lnTo>
                  <a:pt x="1394354" y="681832"/>
                </a:lnTo>
                <a:lnTo>
                  <a:pt x="1391709" y="682625"/>
                </a:lnTo>
                <a:lnTo>
                  <a:pt x="1388004" y="686594"/>
                </a:lnTo>
                <a:lnTo>
                  <a:pt x="1383771" y="692944"/>
                </a:lnTo>
                <a:lnTo>
                  <a:pt x="1381125" y="693738"/>
                </a:lnTo>
                <a:lnTo>
                  <a:pt x="1374246" y="693738"/>
                </a:lnTo>
                <a:lnTo>
                  <a:pt x="1365250" y="694531"/>
                </a:lnTo>
                <a:lnTo>
                  <a:pt x="1357313" y="696119"/>
                </a:lnTo>
                <a:lnTo>
                  <a:pt x="1354138" y="696913"/>
                </a:lnTo>
                <a:lnTo>
                  <a:pt x="1352021" y="697706"/>
                </a:lnTo>
                <a:lnTo>
                  <a:pt x="1351492" y="698500"/>
                </a:lnTo>
                <a:lnTo>
                  <a:pt x="1350434" y="698500"/>
                </a:lnTo>
                <a:lnTo>
                  <a:pt x="1351492" y="699294"/>
                </a:lnTo>
                <a:lnTo>
                  <a:pt x="1351492" y="700088"/>
                </a:lnTo>
                <a:lnTo>
                  <a:pt x="1353609" y="701675"/>
                </a:lnTo>
                <a:lnTo>
                  <a:pt x="1358900" y="703263"/>
                </a:lnTo>
                <a:lnTo>
                  <a:pt x="1365250" y="704850"/>
                </a:lnTo>
                <a:lnTo>
                  <a:pt x="1374775" y="707231"/>
                </a:lnTo>
                <a:lnTo>
                  <a:pt x="1376363" y="707231"/>
                </a:lnTo>
                <a:lnTo>
                  <a:pt x="1376363" y="708025"/>
                </a:lnTo>
                <a:lnTo>
                  <a:pt x="1375304" y="708819"/>
                </a:lnTo>
                <a:lnTo>
                  <a:pt x="1374246" y="709613"/>
                </a:lnTo>
                <a:lnTo>
                  <a:pt x="1371071" y="711994"/>
                </a:lnTo>
                <a:lnTo>
                  <a:pt x="1368954" y="714375"/>
                </a:lnTo>
                <a:lnTo>
                  <a:pt x="1406525" y="709613"/>
                </a:lnTo>
                <a:lnTo>
                  <a:pt x="1424517" y="708025"/>
                </a:lnTo>
                <a:lnTo>
                  <a:pt x="1427012" y="707685"/>
                </a:lnTo>
                <a:lnTo>
                  <a:pt x="1426104" y="708025"/>
                </a:lnTo>
                <a:lnTo>
                  <a:pt x="1424517" y="708819"/>
                </a:lnTo>
                <a:lnTo>
                  <a:pt x="1424517" y="709613"/>
                </a:lnTo>
                <a:lnTo>
                  <a:pt x="1424517" y="710407"/>
                </a:lnTo>
                <a:lnTo>
                  <a:pt x="1426104" y="711994"/>
                </a:lnTo>
                <a:lnTo>
                  <a:pt x="1429809" y="712788"/>
                </a:lnTo>
                <a:lnTo>
                  <a:pt x="1437217" y="714375"/>
                </a:lnTo>
                <a:lnTo>
                  <a:pt x="1448859" y="715169"/>
                </a:lnTo>
                <a:lnTo>
                  <a:pt x="1464204" y="717550"/>
                </a:lnTo>
                <a:lnTo>
                  <a:pt x="1764771" y="698500"/>
                </a:lnTo>
                <a:lnTo>
                  <a:pt x="1728259" y="687388"/>
                </a:lnTo>
                <a:lnTo>
                  <a:pt x="1701800" y="681038"/>
                </a:lnTo>
                <a:lnTo>
                  <a:pt x="1683809" y="677069"/>
                </a:lnTo>
                <a:lnTo>
                  <a:pt x="1669521" y="675481"/>
                </a:lnTo>
                <a:lnTo>
                  <a:pt x="1655234" y="674688"/>
                </a:lnTo>
                <a:lnTo>
                  <a:pt x="1639359" y="673100"/>
                </a:lnTo>
                <a:lnTo>
                  <a:pt x="1616075" y="671513"/>
                </a:lnTo>
                <a:lnTo>
                  <a:pt x="1582209" y="669131"/>
                </a:lnTo>
                <a:lnTo>
                  <a:pt x="1578504" y="667544"/>
                </a:lnTo>
                <a:lnTo>
                  <a:pt x="1574800" y="666750"/>
                </a:lnTo>
                <a:lnTo>
                  <a:pt x="1553634" y="664369"/>
                </a:lnTo>
                <a:lnTo>
                  <a:pt x="1527175" y="661194"/>
                </a:lnTo>
                <a:lnTo>
                  <a:pt x="1497013" y="658813"/>
                </a:lnTo>
                <a:lnTo>
                  <a:pt x="1462617" y="656431"/>
                </a:lnTo>
                <a:lnTo>
                  <a:pt x="1426104" y="654050"/>
                </a:lnTo>
                <a:lnTo>
                  <a:pt x="1387475" y="651669"/>
                </a:lnTo>
                <a:lnTo>
                  <a:pt x="1346729" y="650081"/>
                </a:lnTo>
                <a:lnTo>
                  <a:pt x="1306513" y="648494"/>
                </a:lnTo>
                <a:lnTo>
                  <a:pt x="1265767" y="646113"/>
                </a:lnTo>
                <a:lnTo>
                  <a:pt x="1226079" y="645319"/>
                </a:lnTo>
                <a:lnTo>
                  <a:pt x="1187979" y="643732"/>
                </a:lnTo>
                <a:lnTo>
                  <a:pt x="1152525" y="642938"/>
                </a:lnTo>
                <a:lnTo>
                  <a:pt x="1120246" y="642144"/>
                </a:lnTo>
                <a:lnTo>
                  <a:pt x="1091671" y="640556"/>
                </a:lnTo>
                <a:lnTo>
                  <a:pt x="1068388" y="640556"/>
                </a:lnTo>
                <a:lnTo>
                  <a:pt x="1050396" y="640556"/>
                </a:lnTo>
                <a:lnTo>
                  <a:pt x="891646" y="640556"/>
                </a:lnTo>
                <a:lnTo>
                  <a:pt x="759354" y="640556"/>
                </a:lnTo>
                <a:lnTo>
                  <a:pt x="650875" y="639763"/>
                </a:lnTo>
                <a:lnTo>
                  <a:pt x="561975" y="638969"/>
                </a:lnTo>
                <a:lnTo>
                  <a:pt x="492654" y="637382"/>
                </a:lnTo>
                <a:lnTo>
                  <a:pt x="438150" y="634206"/>
                </a:lnTo>
                <a:lnTo>
                  <a:pt x="415396" y="632619"/>
                </a:lnTo>
                <a:lnTo>
                  <a:pt x="396346" y="630238"/>
                </a:lnTo>
                <a:lnTo>
                  <a:pt x="380471" y="628650"/>
                </a:lnTo>
                <a:lnTo>
                  <a:pt x="365654" y="627063"/>
                </a:lnTo>
                <a:lnTo>
                  <a:pt x="353484" y="623888"/>
                </a:lnTo>
                <a:lnTo>
                  <a:pt x="342900" y="621507"/>
                </a:lnTo>
                <a:lnTo>
                  <a:pt x="333375" y="618331"/>
                </a:lnTo>
                <a:lnTo>
                  <a:pt x="325438" y="615950"/>
                </a:lnTo>
                <a:lnTo>
                  <a:pt x="310092" y="608013"/>
                </a:lnTo>
                <a:lnTo>
                  <a:pt x="295275" y="600869"/>
                </a:lnTo>
                <a:lnTo>
                  <a:pt x="278342" y="591344"/>
                </a:lnTo>
                <a:lnTo>
                  <a:pt x="255588" y="581025"/>
                </a:lnTo>
                <a:lnTo>
                  <a:pt x="242359" y="575469"/>
                </a:lnTo>
                <a:lnTo>
                  <a:pt x="226484" y="569913"/>
                </a:lnTo>
                <a:lnTo>
                  <a:pt x="207434" y="563563"/>
                </a:lnTo>
                <a:lnTo>
                  <a:pt x="186267" y="557213"/>
                </a:lnTo>
                <a:lnTo>
                  <a:pt x="188913" y="542132"/>
                </a:lnTo>
                <a:lnTo>
                  <a:pt x="190500" y="534988"/>
                </a:lnTo>
                <a:lnTo>
                  <a:pt x="191029" y="531813"/>
                </a:lnTo>
                <a:lnTo>
                  <a:pt x="192088" y="531019"/>
                </a:lnTo>
                <a:lnTo>
                  <a:pt x="192617" y="530225"/>
                </a:lnTo>
                <a:lnTo>
                  <a:pt x="193675" y="530225"/>
                </a:lnTo>
                <a:lnTo>
                  <a:pt x="194734" y="531019"/>
                </a:lnTo>
                <a:lnTo>
                  <a:pt x="197379" y="531813"/>
                </a:lnTo>
                <a:lnTo>
                  <a:pt x="198438" y="531813"/>
                </a:lnTo>
                <a:lnTo>
                  <a:pt x="200025" y="531019"/>
                </a:lnTo>
                <a:lnTo>
                  <a:pt x="202142" y="530225"/>
                </a:lnTo>
                <a:lnTo>
                  <a:pt x="204259" y="527050"/>
                </a:lnTo>
                <a:lnTo>
                  <a:pt x="217488" y="514350"/>
                </a:lnTo>
                <a:lnTo>
                  <a:pt x="220663" y="511969"/>
                </a:lnTo>
                <a:lnTo>
                  <a:pt x="222779" y="511175"/>
                </a:lnTo>
                <a:lnTo>
                  <a:pt x="223308" y="509588"/>
                </a:lnTo>
                <a:lnTo>
                  <a:pt x="224367" y="508000"/>
                </a:lnTo>
                <a:lnTo>
                  <a:pt x="139171" y="488950"/>
                </a:lnTo>
                <a:lnTo>
                  <a:pt x="152929" y="483394"/>
                </a:lnTo>
                <a:lnTo>
                  <a:pt x="161396" y="478631"/>
                </a:lnTo>
                <a:lnTo>
                  <a:pt x="161396" y="477044"/>
                </a:lnTo>
                <a:lnTo>
                  <a:pt x="161396" y="473869"/>
                </a:lnTo>
                <a:lnTo>
                  <a:pt x="159808" y="470694"/>
                </a:lnTo>
                <a:lnTo>
                  <a:pt x="157692" y="465931"/>
                </a:lnTo>
                <a:lnTo>
                  <a:pt x="149754" y="451644"/>
                </a:lnTo>
                <a:lnTo>
                  <a:pt x="136525" y="431007"/>
                </a:lnTo>
                <a:lnTo>
                  <a:pt x="127000" y="418307"/>
                </a:lnTo>
                <a:lnTo>
                  <a:pt x="121709" y="411163"/>
                </a:lnTo>
                <a:lnTo>
                  <a:pt x="120121" y="407988"/>
                </a:lnTo>
                <a:lnTo>
                  <a:pt x="119592" y="407194"/>
                </a:lnTo>
                <a:lnTo>
                  <a:pt x="118534" y="404813"/>
                </a:lnTo>
                <a:lnTo>
                  <a:pt x="119592" y="404019"/>
                </a:lnTo>
                <a:lnTo>
                  <a:pt x="121709" y="402432"/>
                </a:lnTo>
                <a:lnTo>
                  <a:pt x="124354" y="397669"/>
                </a:lnTo>
                <a:lnTo>
                  <a:pt x="127000" y="393700"/>
                </a:lnTo>
                <a:lnTo>
                  <a:pt x="129117" y="388144"/>
                </a:lnTo>
                <a:lnTo>
                  <a:pt x="130704" y="381794"/>
                </a:lnTo>
                <a:lnTo>
                  <a:pt x="132821" y="372269"/>
                </a:lnTo>
                <a:lnTo>
                  <a:pt x="463021" y="355600"/>
                </a:lnTo>
                <a:lnTo>
                  <a:pt x="503238" y="354013"/>
                </a:lnTo>
                <a:lnTo>
                  <a:pt x="535517" y="350838"/>
                </a:lnTo>
                <a:lnTo>
                  <a:pt x="560388" y="349250"/>
                </a:lnTo>
                <a:lnTo>
                  <a:pt x="579438" y="347663"/>
                </a:lnTo>
                <a:lnTo>
                  <a:pt x="594254" y="346869"/>
                </a:lnTo>
                <a:lnTo>
                  <a:pt x="604838" y="345281"/>
                </a:lnTo>
                <a:lnTo>
                  <a:pt x="611717" y="345281"/>
                </a:lnTo>
                <a:lnTo>
                  <a:pt x="617538" y="346869"/>
                </a:lnTo>
                <a:lnTo>
                  <a:pt x="622300" y="347663"/>
                </a:lnTo>
                <a:lnTo>
                  <a:pt x="627063" y="349250"/>
                </a:lnTo>
                <a:lnTo>
                  <a:pt x="633413" y="352425"/>
                </a:lnTo>
                <a:lnTo>
                  <a:pt x="641879" y="356394"/>
                </a:lnTo>
                <a:lnTo>
                  <a:pt x="652992" y="361156"/>
                </a:lnTo>
                <a:lnTo>
                  <a:pt x="668867" y="366713"/>
                </a:lnTo>
                <a:lnTo>
                  <a:pt x="689504" y="374650"/>
                </a:lnTo>
                <a:lnTo>
                  <a:pt x="717550" y="382588"/>
                </a:lnTo>
                <a:lnTo>
                  <a:pt x="735013" y="372269"/>
                </a:lnTo>
                <a:lnTo>
                  <a:pt x="750358" y="364331"/>
                </a:lnTo>
                <a:lnTo>
                  <a:pt x="764117" y="357981"/>
                </a:lnTo>
                <a:lnTo>
                  <a:pt x="778934" y="352425"/>
                </a:lnTo>
                <a:lnTo>
                  <a:pt x="787930" y="349250"/>
                </a:lnTo>
                <a:lnTo>
                  <a:pt x="796396" y="347663"/>
                </a:lnTo>
                <a:lnTo>
                  <a:pt x="806979" y="345281"/>
                </a:lnTo>
                <a:lnTo>
                  <a:pt x="818621" y="344488"/>
                </a:lnTo>
                <a:lnTo>
                  <a:pt x="845608" y="342106"/>
                </a:lnTo>
                <a:lnTo>
                  <a:pt x="881592" y="341313"/>
                </a:lnTo>
                <a:lnTo>
                  <a:pt x="863071" y="369888"/>
                </a:lnTo>
                <a:lnTo>
                  <a:pt x="897467" y="366713"/>
                </a:lnTo>
                <a:lnTo>
                  <a:pt x="921809" y="365125"/>
                </a:lnTo>
                <a:lnTo>
                  <a:pt x="940330" y="365125"/>
                </a:lnTo>
                <a:lnTo>
                  <a:pt x="955675" y="365919"/>
                </a:lnTo>
                <a:lnTo>
                  <a:pt x="970492" y="365919"/>
                </a:lnTo>
                <a:lnTo>
                  <a:pt x="989542" y="365125"/>
                </a:lnTo>
                <a:lnTo>
                  <a:pt x="1014413" y="363538"/>
                </a:lnTo>
                <a:lnTo>
                  <a:pt x="1049338" y="357981"/>
                </a:lnTo>
                <a:lnTo>
                  <a:pt x="1087438" y="353219"/>
                </a:lnTo>
                <a:lnTo>
                  <a:pt x="1130829" y="349250"/>
                </a:lnTo>
                <a:lnTo>
                  <a:pt x="1178454" y="345281"/>
                </a:lnTo>
                <a:lnTo>
                  <a:pt x="1227667" y="342900"/>
                </a:lnTo>
                <a:lnTo>
                  <a:pt x="1276350" y="342106"/>
                </a:lnTo>
                <a:lnTo>
                  <a:pt x="1323975" y="342106"/>
                </a:lnTo>
                <a:lnTo>
                  <a:pt x="1368425" y="342900"/>
                </a:lnTo>
                <a:lnTo>
                  <a:pt x="1406525" y="344488"/>
                </a:lnTo>
                <a:lnTo>
                  <a:pt x="1416579" y="345281"/>
                </a:lnTo>
                <a:lnTo>
                  <a:pt x="1425575" y="347663"/>
                </a:lnTo>
                <a:lnTo>
                  <a:pt x="1433513" y="349250"/>
                </a:lnTo>
                <a:lnTo>
                  <a:pt x="1439863" y="350838"/>
                </a:lnTo>
                <a:lnTo>
                  <a:pt x="1450975" y="355600"/>
                </a:lnTo>
                <a:lnTo>
                  <a:pt x="1462088" y="360363"/>
                </a:lnTo>
                <a:lnTo>
                  <a:pt x="1473200" y="365919"/>
                </a:lnTo>
                <a:lnTo>
                  <a:pt x="1487488" y="370681"/>
                </a:lnTo>
                <a:lnTo>
                  <a:pt x="1496484" y="373856"/>
                </a:lnTo>
                <a:lnTo>
                  <a:pt x="1506538" y="375444"/>
                </a:lnTo>
                <a:lnTo>
                  <a:pt x="1518179" y="377031"/>
                </a:lnTo>
                <a:lnTo>
                  <a:pt x="1532467" y="379413"/>
                </a:lnTo>
                <a:lnTo>
                  <a:pt x="1538817" y="350838"/>
                </a:lnTo>
                <a:lnTo>
                  <a:pt x="1542521" y="346869"/>
                </a:lnTo>
                <a:lnTo>
                  <a:pt x="1547813" y="343694"/>
                </a:lnTo>
                <a:lnTo>
                  <a:pt x="1553104" y="341313"/>
                </a:lnTo>
                <a:lnTo>
                  <a:pt x="1558925" y="338931"/>
                </a:lnTo>
                <a:lnTo>
                  <a:pt x="1572684" y="337344"/>
                </a:lnTo>
                <a:lnTo>
                  <a:pt x="1588029" y="336550"/>
                </a:lnTo>
                <a:lnTo>
                  <a:pt x="1605492" y="336550"/>
                </a:lnTo>
                <a:lnTo>
                  <a:pt x="1622954" y="336550"/>
                </a:lnTo>
                <a:lnTo>
                  <a:pt x="1642534" y="334169"/>
                </a:lnTo>
                <a:lnTo>
                  <a:pt x="1660525" y="331788"/>
                </a:lnTo>
                <a:lnTo>
                  <a:pt x="1675342" y="327819"/>
                </a:lnTo>
                <a:lnTo>
                  <a:pt x="1680634" y="325438"/>
                </a:lnTo>
                <a:lnTo>
                  <a:pt x="1679575" y="323056"/>
                </a:lnTo>
                <a:lnTo>
                  <a:pt x="1677459" y="323056"/>
                </a:lnTo>
                <a:lnTo>
                  <a:pt x="1677988" y="322263"/>
                </a:lnTo>
                <a:lnTo>
                  <a:pt x="1684867" y="321469"/>
                </a:lnTo>
                <a:lnTo>
                  <a:pt x="1702329" y="319881"/>
                </a:lnTo>
                <a:lnTo>
                  <a:pt x="1734079" y="315913"/>
                </a:lnTo>
                <a:lnTo>
                  <a:pt x="1757892" y="313531"/>
                </a:lnTo>
                <a:lnTo>
                  <a:pt x="1778529" y="313531"/>
                </a:lnTo>
                <a:lnTo>
                  <a:pt x="1799167" y="315913"/>
                </a:lnTo>
                <a:lnTo>
                  <a:pt x="1818746" y="317500"/>
                </a:lnTo>
                <a:lnTo>
                  <a:pt x="1839913" y="320675"/>
                </a:lnTo>
                <a:lnTo>
                  <a:pt x="1864254" y="322263"/>
                </a:lnTo>
                <a:lnTo>
                  <a:pt x="1892829" y="323850"/>
                </a:lnTo>
                <a:lnTo>
                  <a:pt x="1925638" y="323850"/>
                </a:lnTo>
                <a:lnTo>
                  <a:pt x="1924579" y="318294"/>
                </a:lnTo>
                <a:lnTo>
                  <a:pt x="1922992" y="311944"/>
                </a:lnTo>
                <a:lnTo>
                  <a:pt x="1919817" y="305594"/>
                </a:lnTo>
                <a:lnTo>
                  <a:pt x="1917171" y="298450"/>
                </a:lnTo>
                <a:lnTo>
                  <a:pt x="1909234" y="283369"/>
                </a:lnTo>
                <a:lnTo>
                  <a:pt x="1898650" y="266700"/>
                </a:lnTo>
                <a:lnTo>
                  <a:pt x="1875896" y="231775"/>
                </a:lnTo>
                <a:lnTo>
                  <a:pt x="1853142" y="195263"/>
                </a:lnTo>
                <a:lnTo>
                  <a:pt x="1843088" y="177006"/>
                </a:lnTo>
                <a:lnTo>
                  <a:pt x="1834092" y="160338"/>
                </a:lnTo>
                <a:lnTo>
                  <a:pt x="1830388" y="150813"/>
                </a:lnTo>
                <a:lnTo>
                  <a:pt x="1827742" y="143669"/>
                </a:lnTo>
                <a:lnTo>
                  <a:pt x="1825625" y="134938"/>
                </a:lnTo>
                <a:lnTo>
                  <a:pt x="1824038" y="127794"/>
                </a:lnTo>
                <a:lnTo>
                  <a:pt x="1823509" y="119856"/>
                </a:lnTo>
                <a:lnTo>
                  <a:pt x="1823509" y="112713"/>
                </a:lnTo>
                <a:lnTo>
                  <a:pt x="1824038" y="106363"/>
                </a:lnTo>
                <a:lnTo>
                  <a:pt x="1826154" y="100806"/>
                </a:lnTo>
                <a:lnTo>
                  <a:pt x="1829329" y="95250"/>
                </a:lnTo>
                <a:lnTo>
                  <a:pt x="1833563" y="89694"/>
                </a:lnTo>
                <a:lnTo>
                  <a:pt x="1838854" y="84931"/>
                </a:lnTo>
                <a:lnTo>
                  <a:pt x="1845204" y="80963"/>
                </a:lnTo>
                <a:lnTo>
                  <a:pt x="1860021" y="78581"/>
                </a:lnTo>
                <a:lnTo>
                  <a:pt x="1882775" y="76200"/>
                </a:lnTo>
                <a:lnTo>
                  <a:pt x="1911879" y="73819"/>
                </a:lnTo>
                <a:lnTo>
                  <a:pt x="1947863" y="70644"/>
                </a:lnTo>
                <a:lnTo>
                  <a:pt x="1988079" y="68263"/>
                </a:lnTo>
                <a:lnTo>
                  <a:pt x="2031471" y="65881"/>
                </a:lnTo>
                <a:lnTo>
                  <a:pt x="2078567" y="63500"/>
                </a:lnTo>
                <a:lnTo>
                  <a:pt x="2126192" y="61119"/>
                </a:lnTo>
                <a:lnTo>
                  <a:pt x="2173817" y="59531"/>
                </a:lnTo>
                <a:lnTo>
                  <a:pt x="2220384" y="58738"/>
                </a:lnTo>
                <a:lnTo>
                  <a:pt x="2265363" y="57150"/>
                </a:lnTo>
                <a:lnTo>
                  <a:pt x="2307167" y="57150"/>
                </a:lnTo>
                <a:lnTo>
                  <a:pt x="2344209" y="55563"/>
                </a:lnTo>
                <a:lnTo>
                  <a:pt x="2375959" y="55563"/>
                </a:lnTo>
                <a:lnTo>
                  <a:pt x="2400830" y="57150"/>
                </a:lnTo>
                <a:lnTo>
                  <a:pt x="2418292" y="57944"/>
                </a:lnTo>
                <a:lnTo>
                  <a:pt x="2430992" y="59531"/>
                </a:lnTo>
                <a:lnTo>
                  <a:pt x="2440517" y="61119"/>
                </a:lnTo>
                <a:lnTo>
                  <a:pt x="2446867" y="63500"/>
                </a:lnTo>
                <a:lnTo>
                  <a:pt x="2451100" y="64294"/>
                </a:lnTo>
                <a:lnTo>
                  <a:pt x="2454805" y="66675"/>
                </a:lnTo>
                <a:lnTo>
                  <a:pt x="2456921" y="69056"/>
                </a:lnTo>
                <a:lnTo>
                  <a:pt x="2460625" y="69056"/>
                </a:lnTo>
                <a:lnTo>
                  <a:pt x="2471738" y="68263"/>
                </a:lnTo>
                <a:lnTo>
                  <a:pt x="2494492" y="65088"/>
                </a:lnTo>
                <a:lnTo>
                  <a:pt x="2532592" y="60325"/>
                </a:lnTo>
                <a:lnTo>
                  <a:pt x="2578100" y="55563"/>
                </a:lnTo>
                <a:lnTo>
                  <a:pt x="2619905" y="53181"/>
                </a:lnTo>
                <a:lnTo>
                  <a:pt x="2658005" y="51594"/>
                </a:lnTo>
                <a:lnTo>
                  <a:pt x="2692930" y="51594"/>
                </a:lnTo>
                <a:lnTo>
                  <a:pt x="2726267" y="52388"/>
                </a:lnTo>
                <a:lnTo>
                  <a:pt x="2757488" y="53181"/>
                </a:lnTo>
                <a:lnTo>
                  <a:pt x="2787650" y="54769"/>
                </a:lnTo>
                <a:lnTo>
                  <a:pt x="2818342" y="57150"/>
                </a:lnTo>
                <a:lnTo>
                  <a:pt x="2848505" y="58738"/>
                </a:lnTo>
                <a:lnTo>
                  <a:pt x="2880783" y="60325"/>
                </a:lnTo>
                <a:lnTo>
                  <a:pt x="2913592" y="61119"/>
                </a:lnTo>
                <a:lnTo>
                  <a:pt x="2949575" y="61119"/>
                </a:lnTo>
                <a:lnTo>
                  <a:pt x="2988733" y="60325"/>
                </a:lnTo>
                <a:lnTo>
                  <a:pt x="3031067" y="58738"/>
                </a:lnTo>
                <a:lnTo>
                  <a:pt x="3077105" y="54769"/>
                </a:lnTo>
                <a:lnTo>
                  <a:pt x="3128434" y="48419"/>
                </a:lnTo>
                <a:lnTo>
                  <a:pt x="3179763" y="42863"/>
                </a:lnTo>
                <a:lnTo>
                  <a:pt x="3227917" y="38100"/>
                </a:lnTo>
                <a:lnTo>
                  <a:pt x="3272896" y="34131"/>
                </a:lnTo>
                <a:lnTo>
                  <a:pt x="3313642" y="32544"/>
                </a:lnTo>
                <a:lnTo>
                  <a:pt x="3351742" y="30956"/>
                </a:lnTo>
                <a:lnTo>
                  <a:pt x="3387196" y="30163"/>
                </a:lnTo>
                <a:lnTo>
                  <a:pt x="3418417" y="30163"/>
                </a:lnTo>
                <a:lnTo>
                  <a:pt x="3448050" y="30956"/>
                </a:lnTo>
                <a:lnTo>
                  <a:pt x="3498321" y="32544"/>
                </a:lnTo>
                <a:lnTo>
                  <a:pt x="3539596" y="35719"/>
                </a:lnTo>
                <a:lnTo>
                  <a:pt x="3570288" y="38100"/>
                </a:lnTo>
                <a:lnTo>
                  <a:pt x="3593571" y="38100"/>
                </a:lnTo>
                <a:lnTo>
                  <a:pt x="3754438" y="25400"/>
                </a:lnTo>
                <a:lnTo>
                  <a:pt x="3793067" y="22225"/>
                </a:lnTo>
                <a:lnTo>
                  <a:pt x="3823230" y="21431"/>
                </a:lnTo>
                <a:lnTo>
                  <a:pt x="3845983" y="20638"/>
                </a:lnTo>
                <a:lnTo>
                  <a:pt x="3863446" y="21431"/>
                </a:lnTo>
                <a:lnTo>
                  <a:pt x="3878792" y="22225"/>
                </a:lnTo>
                <a:lnTo>
                  <a:pt x="3892550" y="23019"/>
                </a:lnTo>
                <a:lnTo>
                  <a:pt x="3908425" y="26194"/>
                </a:lnTo>
                <a:lnTo>
                  <a:pt x="3926417" y="28575"/>
                </a:lnTo>
                <a:lnTo>
                  <a:pt x="3941233" y="30163"/>
                </a:lnTo>
                <a:lnTo>
                  <a:pt x="3956050" y="30163"/>
                </a:lnTo>
                <a:lnTo>
                  <a:pt x="3971925" y="27781"/>
                </a:lnTo>
                <a:lnTo>
                  <a:pt x="3987800" y="26194"/>
                </a:lnTo>
                <a:lnTo>
                  <a:pt x="4006321" y="24606"/>
                </a:lnTo>
                <a:lnTo>
                  <a:pt x="4026429" y="22225"/>
                </a:lnTo>
                <a:lnTo>
                  <a:pt x="4048125" y="20638"/>
                </a:lnTo>
                <a:lnTo>
                  <a:pt x="4072996" y="19844"/>
                </a:lnTo>
                <a:lnTo>
                  <a:pt x="4112683" y="19844"/>
                </a:lnTo>
                <a:lnTo>
                  <a:pt x="4158192" y="22225"/>
                </a:lnTo>
                <a:lnTo>
                  <a:pt x="4208463" y="26194"/>
                </a:lnTo>
                <a:lnTo>
                  <a:pt x="4261909" y="30163"/>
                </a:lnTo>
                <a:lnTo>
                  <a:pt x="4316942" y="33338"/>
                </a:lnTo>
                <a:lnTo>
                  <a:pt x="4373034" y="37306"/>
                </a:lnTo>
                <a:lnTo>
                  <a:pt x="4426479" y="38894"/>
                </a:lnTo>
                <a:lnTo>
                  <a:pt x="4477809" y="38894"/>
                </a:lnTo>
                <a:lnTo>
                  <a:pt x="4512204" y="38100"/>
                </a:lnTo>
                <a:lnTo>
                  <a:pt x="4544484" y="35719"/>
                </a:lnTo>
                <a:lnTo>
                  <a:pt x="4574117" y="32544"/>
                </a:lnTo>
                <a:lnTo>
                  <a:pt x="4604279" y="30163"/>
                </a:lnTo>
                <a:lnTo>
                  <a:pt x="4634971" y="26988"/>
                </a:lnTo>
                <a:lnTo>
                  <a:pt x="4667250" y="25400"/>
                </a:lnTo>
                <a:lnTo>
                  <a:pt x="4685242" y="25400"/>
                </a:lnTo>
                <a:lnTo>
                  <a:pt x="4704292" y="25400"/>
                </a:lnTo>
                <a:lnTo>
                  <a:pt x="4723342" y="25400"/>
                </a:lnTo>
                <a:lnTo>
                  <a:pt x="4744509" y="26988"/>
                </a:lnTo>
                <a:lnTo>
                  <a:pt x="4777317" y="30163"/>
                </a:lnTo>
                <a:lnTo>
                  <a:pt x="4795838" y="32544"/>
                </a:lnTo>
                <a:lnTo>
                  <a:pt x="4804304" y="35719"/>
                </a:lnTo>
                <a:lnTo>
                  <a:pt x="4810125" y="38100"/>
                </a:lnTo>
                <a:lnTo>
                  <a:pt x="4817004" y="39688"/>
                </a:lnTo>
                <a:lnTo>
                  <a:pt x="4830234" y="42069"/>
                </a:lnTo>
                <a:lnTo>
                  <a:pt x="4855104" y="42863"/>
                </a:lnTo>
                <a:lnTo>
                  <a:pt x="4896909" y="42863"/>
                </a:lnTo>
                <a:lnTo>
                  <a:pt x="4891088" y="54769"/>
                </a:lnTo>
                <a:lnTo>
                  <a:pt x="4886325" y="65088"/>
                </a:lnTo>
                <a:lnTo>
                  <a:pt x="4885796" y="74613"/>
                </a:lnTo>
                <a:lnTo>
                  <a:pt x="4886325" y="76200"/>
                </a:lnTo>
                <a:lnTo>
                  <a:pt x="4887384" y="76200"/>
                </a:lnTo>
                <a:lnTo>
                  <a:pt x="4890029" y="76994"/>
                </a:lnTo>
                <a:lnTo>
                  <a:pt x="4893734" y="79375"/>
                </a:lnTo>
                <a:lnTo>
                  <a:pt x="4898496" y="81756"/>
                </a:lnTo>
                <a:lnTo>
                  <a:pt x="4929717" y="80963"/>
                </a:lnTo>
                <a:lnTo>
                  <a:pt x="4954588" y="79375"/>
                </a:lnTo>
                <a:lnTo>
                  <a:pt x="4973109" y="78581"/>
                </a:lnTo>
                <a:lnTo>
                  <a:pt x="4986338" y="76200"/>
                </a:lnTo>
                <a:lnTo>
                  <a:pt x="4994804" y="74613"/>
                </a:lnTo>
                <a:lnTo>
                  <a:pt x="4998509" y="71438"/>
                </a:lnTo>
                <a:lnTo>
                  <a:pt x="4999567" y="70644"/>
                </a:lnTo>
                <a:lnTo>
                  <a:pt x="4999567" y="69850"/>
                </a:lnTo>
                <a:lnTo>
                  <a:pt x="4998509" y="68263"/>
                </a:lnTo>
                <a:lnTo>
                  <a:pt x="4996921" y="66675"/>
                </a:lnTo>
                <a:lnTo>
                  <a:pt x="4986867" y="59531"/>
                </a:lnTo>
                <a:lnTo>
                  <a:pt x="4973109" y="51594"/>
                </a:lnTo>
                <a:lnTo>
                  <a:pt x="4965701" y="46831"/>
                </a:lnTo>
                <a:lnTo>
                  <a:pt x="4959879" y="41275"/>
                </a:lnTo>
                <a:lnTo>
                  <a:pt x="4957763" y="38100"/>
                </a:lnTo>
                <a:lnTo>
                  <a:pt x="4955646" y="35719"/>
                </a:lnTo>
                <a:lnTo>
                  <a:pt x="4954059" y="32544"/>
                </a:lnTo>
                <a:lnTo>
                  <a:pt x="4953000" y="30163"/>
                </a:lnTo>
                <a:lnTo>
                  <a:pt x="4953000" y="16669"/>
                </a:lnTo>
                <a:lnTo>
                  <a:pt x="4953000" y="14288"/>
                </a:lnTo>
                <a:lnTo>
                  <a:pt x="4954059" y="11906"/>
                </a:lnTo>
                <a:lnTo>
                  <a:pt x="4955646" y="3175"/>
                </a:lnTo>
                <a:lnTo>
                  <a:pt x="4971521" y="6350"/>
                </a:lnTo>
                <a:lnTo>
                  <a:pt x="4979459" y="9525"/>
                </a:lnTo>
                <a:lnTo>
                  <a:pt x="4988454" y="11906"/>
                </a:lnTo>
                <a:lnTo>
                  <a:pt x="5006446" y="17463"/>
                </a:lnTo>
                <a:lnTo>
                  <a:pt x="5023379" y="21431"/>
                </a:lnTo>
                <a:lnTo>
                  <a:pt x="5040313" y="24606"/>
                </a:lnTo>
                <a:lnTo>
                  <a:pt x="5058834" y="26988"/>
                </a:lnTo>
                <a:lnTo>
                  <a:pt x="5076825" y="28575"/>
                </a:lnTo>
                <a:lnTo>
                  <a:pt x="5114925" y="30956"/>
                </a:lnTo>
                <a:lnTo>
                  <a:pt x="5152496" y="31750"/>
                </a:lnTo>
                <a:lnTo>
                  <a:pt x="5189009" y="31750"/>
                </a:lnTo>
                <a:lnTo>
                  <a:pt x="5222875" y="30956"/>
                </a:lnTo>
                <a:lnTo>
                  <a:pt x="5253038" y="30163"/>
                </a:lnTo>
                <a:lnTo>
                  <a:pt x="5276850" y="30163"/>
                </a:lnTo>
                <a:lnTo>
                  <a:pt x="5413904" y="25400"/>
                </a:lnTo>
                <a:lnTo>
                  <a:pt x="5421313" y="26194"/>
                </a:lnTo>
                <a:lnTo>
                  <a:pt x="5428192" y="26988"/>
                </a:lnTo>
                <a:lnTo>
                  <a:pt x="5434542" y="27781"/>
                </a:lnTo>
                <a:lnTo>
                  <a:pt x="5441421" y="28575"/>
                </a:lnTo>
                <a:lnTo>
                  <a:pt x="5712354" y="49213"/>
                </a:lnTo>
                <a:lnTo>
                  <a:pt x="5706534" y="44450"/>
                </a:lnTo>
                <a:lnTo>
                  <a:pt x="5700713" y="39688"/>
                </a:lnTo>
                <a:lnTo>
                  <a:pt x="5694892" y="36513"/>
                </a:lnTo>
                <a:lnTo>
                  <a:pt x="5689072" y="33338"/>
                </a:lnTo>
                <a:lnTo>
                  <a:pt x="5675842" y="28575"/>
                </a:lnTo>
                <a:lnTo>
                  <a:pt x="5662084" y="25400"/>
                </a:lnTo>
                <a:lnTo>
                  <a:pt x="5645679" y="22225"/>
                </a:lnTo>
                <a:lnTo>
                  <a:pt x="5627159" y="17463"/>
                </a:lnTo>
                <a:lnTo>
                  <a:pt x="5605992" y="11113"/>
                </a:lnTo>
                <a:lnTo>
                  <a:pt x="5582709" y="3175"/>
                </a:lnTo>
                <a:lnTo>
                  <a:pt x="5655734" y="794"/>
                </a:lnTo>
                <a:close/>
              </a:path>
            </a:pathLst>
          </a:custGeom>
        </p:spPr>
        <p:txBody>
          <a:bodyPr wrap="square">
            <a:noAutofit/>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1621191"/>
            <a:ext cx="5143500" cy="3448756"/>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57250" y="5202944"/>
            <a:ext cx="5143500" cy="239165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71488" y="9181397"/>
            <a:ext cx="1543050" cy="527403"/>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2271714" y="9181397"/>
            <a:ext cx="2314575" cy="52740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4843463" y="9181397"/>
            <a:ext cx="1543050" cy="527403"/>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11"/>
          <p:cNvSpPr/>
          <p:nvPr userDrawn="1"/>
        </p:nvSpPr>
        <p:spPr>
          <a:xfrm>
            <a:off x="759666" y="-20553"/>
            <a:ext cx="2675810" cy="5608864"/>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
        <p:nvSpPr>
          <p:cNvPr id="8" name="12"/>
          <p:cNvSpPr/>
          <p:nvPr userDrawn="1"/>
        </p:nvSpPr>
        <p:spPr>
          <a:xfrm rot="13500000">
            <a:off x="-326685" y="2004716"/>
            <a:ext cx="2955097" cy="770467"/>
          </a:xfrm>
          <a:custGeom>
            <a:avLst/>
            <a:gdLst>
              <a:gd name="connsiteX0" fmla="*/ 5253505 w 5253505"/>
              <a:gd name="connsiteY0" fmla="*/ 0 h 533400"/>
              <a:gd name="connsiteX1" fmla="*/ 4720105 w 5253505"/>
              <a:gd name="connsiteY1" fmla="*/ 533400 h 533400"/>
              <a:gd name="connsiteX2" fmla="*/ 0 w 5253505"/>
              <a:gd name="connsiteY2" fmla="*/ 533400 h 533400"/>
              <a:gd name="connsiteX3" fmla="*/ 0 w 5253505"/>
              <a:gd name="connsiteY3" fmla="*/ 0 h 533400"/>
            </a:gdLst>
            <a:ahLst/>
            <a:cxnLst>
              <a:cxn ang="0">
                <a:pos x="connsiteX0" y="connsiteY0"/>
              </a:cxn>
              <a:cxn ang="0">
                <a:pos x="connsiteX1" y="connsiteY1"/>
              </a:cxn>
              <a:cxn ang="0">
                <a:pos x="connsiteX2" y="connsiteY2"/>
              </a:cxn>
              <a:cxn ang="0">
                <a:pos x="connsiteX3" y="connsiteY3"/>
              </a:cxn>
            </a:cxnLst>
            <a:rect l="l" t="t" r="r" b="b"/>
            <a:pathLst>
              <a:path w="5253505" h="533400">
                <a:moveTo>
                  <a:pt x="5253505" y="0"/>
                </a:moveTo>
                <a:lnTo>
                  <a:pt x="4720105" y="533400"/>
                </a:lnTo>
                <a:lnTo>
                  <a:pt x="0" y="533400"/>
                </a:lnTo>
                <a:lnTo>
                  <a:pt x="0" y="0"/>
                </a:lnTo>
                <a:close/>
              </a:path>
            </a:pathLst>
          </a:custGeom>
          <a:gradFill flip="none" rotWithShape="1">
            <a:gsLst>
              <a:gs pos="100000">
                <a:srgbClr val="D9F2C0"/>
              </a:gs>
              <a:gs pos="4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
        <p:nvSpPr>
          <p:cNvPr id="9" name="13"/>
          <p:cNvSpPr/>
          <p:nvPr userDrawn="1"/>
        </p:nvSpPr>
        <p:spPr>
          <a:xfrm rot="1800000">
            <a:off x="4343028" y="2189804"/>
            <a:ext cx="2877533" cy="10276491"/>
          </a:xfrm>
          <a:custGeom>
            <a:avLst/>
            <a:gdLst>
              <a:gd name="connsiteX0" fmla="*/ 2713265 w 5115615"/>
              <a:gd name="connsiteY0" fmla="*/ 0 h 7114494"/>
              <a:gd name="connsiteX1" fmla="*/ 5115615 w 5115615"/>
              <a:gd name="connsiteY1" fmla="*/ 4160993 h 7114494"/>
              <a:gd name="connsiteX2" fmla="*/ 0 w 5115615"/>
              <a:gd name="connsiteY2" fmla="*/ 7114494 h 7114494"/>
              <a:gd name="connsiteX3" fmla="*/ 61824 w 5115615"/>
              <a:gd name="connsiteY3" fmla="*/ 7029904 h 7114494"/>
              <a:gd name="connsiteX4" fmla="*/ 2713419 w 5115615"/>
              <a:gd name="connsiteY4" fmla="*/ 135107 h 7114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615" h="7114494">
                <a:moveTo>
                  <a:pt x="2713265" y="0"/>
                </a:moveTo>
                <a:lnTo>
                  <a:pt x="5115615" y="4160993"/>
                </a:lnTo>
                <a:lnTo>
                  <a:pt x="0" y="7114494"/>
                </a:lnTo>
                <a:lnTo>
                  <a:pt x="61824" y="7029904"/>
                </a:lnTo>
                <a:cubicBezTo>
                  <a:pt x="1851467" y="4560949"/>
                  <a:pt x="2685623" y="2851633"/>
                  <a:pt x="2713419" y="135107"/>
                </a:cubicBezTo>
                <a:close/>
              </a:path>
            </a:pathLst>
          </a:custGeom>
          <a:gradFill flip="none" rotWithShape="1">
            <a:gsLst>
              <a:gs pos="95000">
                <a:srgbClr val="87CF88">
                  <a:alpha val="6000"/>
                </a:srgbClr>
              </a:gs>
              <a:gs pos="0">
                <a:schemeClr val="bg1">
                  <a:alpha val="7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
        <p:nvSpPr>
          <p:cNvPr id="10" name="14"/>
          <p:cNvSpPr/>
          <p:nvPr userDrawn="1"/>
        </p:nvSpPr>
        <p:spPr>
          <a:xfrm rot="1800000">
            <a:off x="5825343" y="2067235"/>
            <a:ext cx="1602664" cy="9504303"/>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Tree>
  </p:cSld>
  <p:clrMapOvr>
    <a:masterClrMapping/>
  </p:clrMapOvr>
  <p:transition spd="med" advTm="3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6858000" cy="9906000"/>
          </a:xfrm>
          <a:prstGeom prst="rect">
            <a:avLst/>
          </a:prstGeom>
        </p:spPr>
        <p:txBody>
          <a:bodyPr/>
          <a:lstStyle>
            <a:lvl1pPr>
              <a:defRPr/>
            </a:lvl1pPr>
          </a:lstStyle>
          <a:p>
            <a:r>
              <a:rPr lang="id-ID" dirty="0"/>
              <a:t>Pict</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4953000"/>
            <a:ext cx="6858000" cy="4953000"/>
          </a:xfrm>
          <a:prstGeom prst="rect">
            <a:avLst/>
          </a:prstGeom>
        </p:spPr>
        <p:txBody>
          <a:bodyPr/>
          <a:lstStyle/>
          <a:p>
            <a:endParaRPr lang="id-ID"/>
          </a:p>
        </p:txBody>
      </p:sp>
      <p:sp>
        <p:nvSpPr>
          <p:cNvPr id="4" name="Title 5"/>
          <p:cNvSpPr>
            <a:spLocks noGrp="1"/>
          </p:cNvSpPr>
          <p:nvPr>
            <p:ph type="title" hasCustomPrompt="1"/>
          </p:nvPr>
        </p:nvSpPr>
        <p:spPr>
          <a:xfrm>
            <a:off x="865416" y="1225729"/>
            <a:ext cx="5151664" cy="1079198"/>
          </a:xfrm>
          <a:prstGeom prst="rect">
            <a:avLst/>
          </a:prstGeom>
        </p:spPr>
        <p:txBody>
          <a:bodyPr/>
          <a:lstStyle>
            <a:lvl1pPr algn="ctr">
              <a:defRPr sz="3300" b="0" strike="noStrike" spc="225" baseline="0">
                <a:latin typeface="思源黑体 CN Regular" panose="020B0500000000000000" pitchFamily="34" charset="-122"/>
                <a:ea typeface="思源黑体 CN Regular" panose="020B0500000000000000" pitchFamily="34" charset="-122"/>
              </a:defRPr>
            </a:lvl1pPr>
          </a:lstStyle>
          <a:p>
            <a:r>
              <a:rPr lang="id-ID" dirty="0"/>
              <a:t>INSERT TEXT</a:t>
            </a:r>
            <a:endParaRPr lang="id-ID" dirty="0"/>
          </a:p>
        </p:txBody>
      </p:sp>
      <p:sp>
        <p:nvSpPr>
          <p:cNvPr id="5" name="Text Placeholder 3"/>
          <p:cNvSpPr>
            <a:spLocks noGrp="1"/>
          </p:cNvSpPr>
          <p:nvPr>
            <p:ph type="body" sz="quarter" idx="11" hasCustomPrompt="1"/>
          </p:nvPr>
        </p:nvSpPr>
        <p:spPr>
          <a:xfrm>
            <a:off x="865416" y="877441"/>
            <a:ext cx="5151664" cy="348286"/>
          </a:xfrm>
          <a:prstGeom prst="rect">
            <a:avLst/>
          </a:prstGeom>
        </p:spPr>
        <p:txBody>
          <a:bodyPr/>
          <a:lstStyle>
            <a:lvl1pPr marL="0" indent="0" algn="ctr">
              <a:buNone/>
              <a:defRPr sz="1050" b="0" spc="225">
                <a:solidFill>
                  <a:schemeClr val="bg1">
                    <a:lumMod val="75000"/>
                  </a:schemeClr>
                </a:solidFill>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2" presetClass="entr" presetSubtype="4"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11" name="Picture Placeholder 7"/>
          <p:cNvSpPr>
            <a:spLocks noGrp="1"/>
          </p:cNvSpPr>
          <p:nvPr>
            <p:ph type="pic" sz="quarter" idx="13"/>
          </p:nvPr>
        </p:nvSpPr>
        <p:spPr>
          <a:xfrm>
            <a:off x="433297" y="2857323"/>
            <a:ext cx="1049861" cy="4434599"/>
          </a:xfrm>
          <a:prstGeom prst="rect">
            <a:avLst/>
          </a:prstGeom>
          <a:solidFill>
            <a:schemeClr val="bg1">
              <a:lumMod val="85000"/>
            </a:schemeClr>
          </a:solidFill>
        </p:spPr>
        <p:txBody>
          <a:bodyPr/>
          <a:lstStyle/>
          <a:p>
            <a:endParaRPr lang="id-ID" dirty="0"/>
          </a:p>
        </p:txBody>
      </p:sp>
      <p:sp>
        <p:nvSpPr>
          <p:cNvPr id="12" name="Picture Placeholder 7"/>
          <p:cNvSpPr>
            <a:spLocks noGrp="1"/>
          </p:cNvSpPr>
          <p:nvPr>
            <p:ph type="pic" sz="quarter" idx="14"/>
          </p:nvPr>
        </p:nvSpPr>
        <p:spPr>
          <a:xfrm>
            <a:off x="2493537" y="2844131"/>
            <a:ext cx="1049861" cy="4434599"/>
          </a:xfrm>
          <a:prstGeom prst="rect">
            <a:avLst/>
          </a:prstGeom>
          <a:solidFill>
            <a:schemeClr val="bg1">
              <a:lumMod val="85000"/>
            </a:schemeClr>
          </a:solidFill>
        </p:spPr>
        <p:txBody>
          <a:bodyPr/>
          <a:lstStyle/>
          <a:p>
            <a:endParaRPr lang="id-ID" dirty="0"/>
          </a:p>
        </p:txBody>
      </p:sp>
      <p:sp>
        <p:nvSpPr>
          <p:cNvPr id="3" name="Title 5"/>
          <p:cNvSpPr>
            <a:spLocks noGrp="1"/>
          </p:cNvSpPr>
          <p:nvPr>
            <p:ph type="title" hasCustomPrompt="1"/>
          </p:nvPr>
        </p:nvSpPr>
        <p:spPr>
          <a:xfrm>
            <a:off x="3734653" y="2058854"/>
            <a:ext cx="2677886" cy="1079198"/>
          </a:xfrm>
          <a:prstGeom prst="rect">
            <a:avLst/>
          </a:prstGeom>
        </p:spPr>
        <p:txBody>
          <a:bodyPr/>
          <a:lstStyle>
            <a:lvl1pPr algn="l">
              <a:defRPr sz="3600" spc="225" baseline="0">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734653" y="2928400"/>
            <a:ext cx="2677886" cy="1091806"/>
          </a:xfrm>
          <a:prstGeom prst="rect">
            <a:avLst/>
          </a:prstGeom>
        </p:spPr>
        <p:txBody>
          <a:bodyPr/>
          <a:lstStyle>
            <a:lvl1pPr marL="0" indent="0">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10" name="Picture Placeholder 7"/>
          <p:cNvSpPr>
            <a:spLocks noGrp="1"/>
          </p:cNvSpPr>
          <p:nvPr>
            <p:ph type="pic" sz="quarter" idx="12"/>
          </p:nvPr>
        </p:nvSpPr>
        <p:spPr>
          <a:xfrm>
            <a:off x="1343392" y="2353996"/>
            <a:ext cx="1281938" cy="5414886"/>
          </a:xfrm>
          <a:prstGeom prst="rect">
            <a:avLst/>
          </a:prstGeom>
          <a:solidFill>
            <a:schemeClr val="bg1">
              <a:lumMod val="85000"/>
            </a:schemeClr>
          </a:solidFill>
        </p:spPr>
        <p:txBody>
          <a:bodyPr/>
          <a:lstStyle/>
          <a:p>
            <a:endParaRPr lang="id-ID" dirty="0"/>
          </a:p>
        </p:txBody>
      </p:sp>
    </p:spTree>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2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Picture Placeholder 7"/>
          <p:cNvSpPr>
            <a:spLocks noGrp="1"/>
          </p:cNvSpPr>
          <p:nvPr>
            <p:ph type="pic" sz="quarter" idx="13"/>
          </p:nvPr>
        </p:nvSpPr>
        <p:spPr>
          <a:xfrm>
            <a:off x="182682" y="467785"/>
            <a:ext cx="4425553" cy="8750300"/>
          </a:xfrm>
          <a:custGeom>
            <a:avLst/>
            <a:gdLst>
              <a:gd name="connsiteX0" fmla="*/ 6211110 w 7867649"/>
              <a:gd name="connsiteY0" fmla="*/ 2019300 h 6057900"/>
              <a:gd name="connsiteX1" fmla="*/ 7867649 w 7867649"/>
              <a:gd name="connsiteY1" fmla="*/ 2019300 h 6057900"/>
              <a:gd name="connsiteX2" fmla="*/ 6876239 w 7867649"/>
              <a:gd name="connsiteY2" fmla="*/ 6057900 h 6057900"/>
              <a:gd name="connsiteX3" fmla="*/ 5219700 w 7867649"/>
              <a:gd name="connsiteY3" fmla="*/ 6057900 h 6057900"/>
              <a:gd name="connsiteX4" fmla="*/ 2496360 w 7867649"/>
              <a:gd name="connsiteY4" fmla="*/ 1581150 h 6057900"/>
              <a:gd name="connsiteX5" fmla="*/ 4152899 w 7867649"/>
              <a:gd name="connsiteY5" fmla="*/ 1581150 h 6057900"/>
              <a:gd name="connsiteX6" fmla="*/ 3161489 w 7867649"/>
              <a:gd name="connsiteY6" fmla="*/ 5619750 h 6057900"/>
              <a:gd name="connsiteX7" fmla="*/ 1504950 w 7867649"/>
              <a:gd name="connsiteY7" fmla="*/ 5619750 h 6057900"/>
              <a:gd name="connsiteX8" fmla="*/ 4668060 w 7867649"/>
              <a:gd name="connsiteY8" fmla="*/ 533400 h 6057900"/>
              <a:gd name="connsiteX9" fmla="*/ 6324599 w 7867649"/>
              <a:gd name="connsiteY9" fmla="*/ 533400 h 6057900"/>
              <a:gd name="connsiteX10" fmla="*/ 5333189 w 7867649"/>
              <a:gd name="connsiteY10" fmla="*/ 4572000 h 6057900"/>
              <a:gd name="connsiteX11" fmla="*/ 3676650 w 7867649"/>
              <a:gd name="connsiteY11" fmla="*/ 4572000 h 6057900"/>
              <a:gd name="connsiteX12" fmla="*/ 991410 w 7867649"/>
              <a:gd name="connsiteY12" fmla="*/ 0 h 6057900"/>
              <a:gd name="connsiteX13" fmla="*/ 2647949 w 7867649"/>
              <a:gd name="connsiteY13" fmla="*/ 0 h 6057900"/>
              <a:gd name="connsiteX14" fmla="*/ 1656539 w 7867649"/>
              <a:gd name="connsiteY14" fmla="*/ 4038600 h 6057900"/>
              <a:gd name="connsiteX15" fmla="*/ 0 w 7867649"/>
              <a:gd name="connsiteY15" fmla="*/ 40386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49" h="6057900">
                <a:moveTo>
                  <a:pt x="6211110" y="2019300"/>
                </a:moveTo>
                <a:lnTo>
                  <a:pt x="7867649" y="2019300"/>
                </a:lnTo>
                <a:lnTo>
                  <a:pt x="6876239" y="6057900"/>
                </a:lnTo>
                <a:lnTo>
                  <a:pt x="5219700" y="6057900"/>
                </a:lnTo>
                <a:close/>
                <a:moveTo>
                  <a:pt x="2496360" y="1581150"/>
                </a:moveTo>
                <a:lnTo>
                  <a:pt x="4152899" y="1581150"/>
                </a:lnTo>
                <a:lnTo>
                  <a:pt x="3161489" y="5619750"/>
                </a:lnTo>
                <a:lnTo>
                  <a:pt x="1504950" y="5619750"/>
                </a:lnTo>
                <a:close/>
                <a:moveTo>
                  <a:pt x="4668060" y="533400"/>
                </a:moveTo>
                <a:lnTo>
                  <a:pt x="6324599" y="533400"/>
                </a:lnTo>
                <a:lnTo>
                  <a:pt x="5333189" y="4572000"/>
                </a:lnTo>
                <a:lnTo>
                  <a:pt x="3676650" y="4572000"/>
                </a:lnTo>
                <a:close/>
                <a:moveTo>
                  <a:pt x="991410" y="0"/>
                </a:moveTo>
                <a:lnTo>
                  <a:pt x="2647949" y="0"/>
                </a:lnTo>
                <a:lnTo>
                  <a:pt x="1656539" y="4038600"/>
                </a:lnTo>
                <a:lnTo>
                  <a:pt x="0" y="4038600"/>
                </a:lnTo>
                <a:close/>
              </a:path>
            </a:pathLst>
          </a:custGeom>
        </p:spPr>
        <p:txBody>
          <a:bodyPr wrap="square">
            <a:noAutofit/>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5"/>
          <p:cNvSpPr>
            <a:spLocks noGrp="1"/>
          </p:cNvSpPr>
          <p:nvPr>
            <p:ph type="pic" sz="quarter" idx="19"/>
          </p:nvPr>
        </p:nvSpPr>
        <p:spPr>
          <a:xfrm>
            <a:off x="2228852" y="2851259"/>
            <a:ext cx="4639866" cy="7054749"/>
          </a:xfrm>
          <a:prstGeom prst="rect">
            <a:avLst/>
          </a:prstGeom>
          <a:ln w="38100">
            <a:noFill/>
          </a:ln>
        </p:spPr>
        <p:txBody>
          <a:bodyPr/>
          <a:lstStyle>
            <a:lvl1pPr marL="0" indent="0" algn="ctr">
              <a:buNone/>
              <a:defRPr sz="800">
                <a:solidFill>
                  <a:schemeClr val="tx1">
                    <a:lumMod val="85000"/>
                    <a:lumOff val="15000"/>
                  </a:schemeClr>
                </a:solidFill>
              </a:defRPr>
            </a:lvl1pPr>
          </a:lstStyle>
          <a:p>
            <a:endParaRPr lang="en-US" dirty="0"/>
          </a:p>
        </p:txBody>
      </p:sp>
      <p:sp>
        <p:nvSpPr>
          <p:cNvPr id="5" name="Title 5"/>
          <p:cNvSpPr>
            <a:spLocks noGrp="1"/>
          </p:cNvSpPr>
          <p:nvPr>
            <p:ph type="title" hasCustomPrompt="1"/>
          </p:nvPr>
        </p:nvSpPr>
        <p:spPr>
          <a:xfrm>
            <a:off x="865416" y="1225729"/>
            <a:ext cx="5151664" cy="1079198"/>
          </a:xfrm>
          <a:prstGeom prst="rect">
            <a:avLst/>
          </a:prstGeom>
        </p:spPr>
        <p:txBody>
          <a:bodyPr/>
          <a:lstStyle>
            <a:lvl1pPr algn="ctr">
              <a:defRPr sz="3300" b="0" strike="noStrike" spc="225" baseline="0">
                <a:latin typeface="思源黑体 CN Regular" panose="020B0500000000000000" pitchFamily="34" charset="-122"/>
                <a:ea typeface="思源黑体 CN Regular" panose="020B0500000000000000" pitchFamily="34" charset="-122"/>
              </a:defRPr>
            </a:lvl1pPr>
          </a:lstStyle>
          <a:p>
            <a:r>
              <a:rPr lang="id-ID" dirty="0"/>
              <a:t>INSERT TEXT</a:t>
            </a:r>
            <a:endParaRPr lang="id-ID" dirty="0"/>
          </a:p>
        </p:txBody>
      </p:sp>
      <p:sp>
        <p:nvSpPr>
          <p:cNvPr id="9" name="Text Placeholder 3"/>
          <p:cNvSpPr>
            <a:spLocks noGrp="1"/>
          </p:cNvSpPr>
          <p:nvPr>
            <p:ph type="body" sz="quarter" idx="11" hasCustomPrompt="1"/>
          </p:nvPr>
        </p:nvSpPr>
        <p:spPr>
          <a:xfrm>
            <a:off x="865416" y="877441"/>
            <a:ext cx="5151664" cy="348286"/>
          </a:xfrm>
          <a:prstGeom prst="rect">
            <a:avLst/>
          </a:prstGeom>
        </p:spPr>
        <p:txBody>
          <a:bodyPr/>
          <a:lstStyle>
            <a:lvl1pPr marL="0" indent="0" algn="ctr">
              <a:buNone/>
              <a:defRPr sz="1050" b="0" spc="225">
                <a:solidFill>
                  <a:schemeClr val="bg1">
                    <a:lumMod val="75000"/>
                  </a:schemeClr>
                </a:solidFill>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1"/>
            <a:ext cx="6858000" cy="5450919"/>
          </a:xfrm>
          <a:prstGeom prst="rect">
            <a:avLst/>
          </a:prstGeom>
        </p:spPr>
        <p:txBody>
          <a:bodyPr/>
          <a:lstStyle/>
          <a:p>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push/>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hemeOverride" Target="../theme/themeOverride1.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hemeOverride" Target="../theme/themeOverride2.xml"/><Relationship Id="rId2" Type="http://schemas.openxmlformats.org/officeDocument/2006/relationships/tags" Target="../tags/tag6.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1" Type="http://schemas.openxmlformats.org/officeDocument/2006/relationships/slideLayout" Target="../slideLayouts/slideLayout19.xml"/><Relationship Id="rId10" Type="http://schemas.openxmlformats.org/officeDocument/2006/relationships/themeOverride" Target="../theme/themeOverride3.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2" Type="http://schemas.openxmlformats.org/officeDocument/2006/relationships/slideLayout" Target="../slideLayouts/slideLayout19.xml"/><Relationship Id="rId21" Type="http://schemas.openxmlformats.org/officeDocument/2006/relationships/image" Target="../media/image5.jpeg"/><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image" Target="../media/image7.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88640" y="5097015"/>
            <a:ext cx="6485062" cy="4680520"/>
          </a:xfrm>
          <a:prstGeom prst="roundRect">
            <a:avLst/>
          </a:prstGeom>
          <a:noFill/>
          <a:ln w="57150">
            <a:gradFill>
              <a:gsLst>
                <a:gs pos="0">
                  <a:srgbClr val="42A400"/>
                </a:gs>
                <a:gs pos="55000">
                  <a:schemeClr val="bg1"/>
                </a:gs>
                <a:gs pos="100000">
                  <a:srgbClr val="42A4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ExtraLight" panose="020B0200000000000000" charset="-122"/>
            </a:endParaRPr>
          </a:p>
        </p:txBody>
      </p:sp>
      <p:sp>
        <p:nvSpPr>
          <p:cNvPr id="7" name="矩形 6"/>
          <p:cNvSpPr/>
          <p:nvPr/>
        </p:nvSpPr>
        <p:spPr>
          <a:xfrm>
            <a:off x="620689" y="5385049"/>
            <a:ext cx="5616624" cy="4032448"/>
          </a:xfrm>
          <a:custGeom>
            <a:avLst/>
            <a:gdLst>
              <a:gd name="connsiteX0" fmla="*/ 0 w 6858000"/>
              <a:gd name="connsiteY0" fmla="*/ 0 h 4499853"/>
              <a:gd name="connsiteX1" fmla="*/ 6858000 w 6858000"/>
              <a:gd name="connsiteY1" fmla="*/ 0 h 4499853"/>
              <a:gd name="connsiteX2" fmla="*/ 6858000 w 6858000"/>
              <a:gd name="connsiteY2" fmla="*/ 4499853 h 4499853"/>
              <a:gd name="connsiteX3" fmla="*/ 0 w 6858000"/>
              <a:gd name="connsiteY3" fmla="*/ 4499853 h 4499853"/>
              <a:gd name="connsiteX4" fmla="*/ 0 w 6858000"/>
              <a:gd name="connsiteY4" fmla="*/ 0 h 4499853"/>
              <a:gd name="connsiteX0-1" fmla="*/ 0 w 6858000"/>
              <a:gd name="connsiteY0-2" fmla="*/ 429 h 4500282"/>
              <a:gd name="connsiteX1-3" fmla="*/ 443753 w 6858000"/>
              <a:gd name="connsiteY1-4" fmla="*/ 0 h 4500282"/>
              <a:gd name="connsiteX2-5" fmla="*/ 6858000 w 6858000"/>
              <a:gd name="connsiteY2-6" fmla="*/ 429 h 4500282"/>
              <a:gd name="connsiteX3-7" fmla="*/ 6858000 w 6858000"/>
              <a:gd name="connsiteY3-8" fmla="*/ 4500282 h 4500282"/>
              <a:gd name="connsiteX4-9" fmla="*/ 0 w 6858000"/>
              <a:gd name="connsiteY4-10" fmla="*/ 4500282 h 4500282"/>
              <a:gd name="connsiteX5" fmla="*/ 0 w 6858000"/>
              <a:gd name="connsiteY5" fmla="*/ 429 h 450028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6858000" h="4500282">
                <a:moveTo>
                  <a:pt x="0" y="429"/>
                </a:moveTo>
                <a:lnTo>
                  <a:pt x="443753" y="0"/>
                </a:lnTo>
                <a:lnTo>
                  <a:pt x="6858000" y="429"/>
                </a:lnTo>
                <a:lnTo>
                  <a:pt x="6858000" y="4500282"/>
                </a:lnTo>
                <a:lnTo>
                  <a:pt x="0" y="4500282"/>
                </a:lnTo>
                <a:lnTo>
                  <a:pt x="0" y="429"/>
                </a:lnTo>
                <a:close/>
              </a:path>
            </a:pathLst>
          </a:custGeom>
          <a:blipFill dpi="0" rotWithShape="1">
            <a:blip r:embed="rId1">
              <a:alphaModFix amt="88000"/>
            </a:blip>
            <a:srcRect/>
            <a:stretch>
              <a:fillRect/>
            </a:stretch>
          </a:blipFill>
          <a:ln>
            <a:noFill/>
          </a:ln>
          <a:effectLst>
            <a:outerShdw blurRad="63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 y="0"/>
            <a:ext cx="4589780" cy="369332"/>
          </a:xfrm>
          <a:prstGeom prst="rect">
            <a:avLst/>
          </a:prstGeom>
          <a:noFill/>
        </p:spPr>
        <p:txBody>
          <a:bodyPr wrap="square" rtlCol="0">
            <a:spAutoFit/>
          </a:bodyPr>
          <a:lstStyle/>
          <a:p>
            <a:pPr lvl="0"/>
            <a:r>
              <a:rPr lang="en-US" b="1" dirty="0" smtClean="0">
                <a:solidFill>
                  <a:schemeClr val="tx1">
                    <a:lumMod val="85000"/>
                    <a:lumOff val="15000"/>
                  </a:schemeClr>
                </a:solidFill>
                <a:sym typeface="+mn-ea"/>
              </a:rPr>
              <a:t>6.3  </a:t>
            </a:r>
            <a:r>
              <a:rPr lang="zh-CN" altLang="zh-CN" b="1" dirty="0" smtClean="0"/>
              <a:t>合理</a:t>
            </a:r>
            <a:r>
              <a:rPr lang="zh-CN" altLang="zh-CN" b="1" dirty="0"/>
              <a:t>开发耕地后备资源</a:t>
            </a:r>
            <a:endParaRPr lang="zh-CN" altLang="en-US" b="1" dirty="0">
              <a:solidFill>
                <a:schemeClr val="tx1">
                  <a:lumMod val="85000"/>
                  <a:lumOff val="15000"/>
                </a:schemeClr>
              </a:solidFill>
              <a:sym typeface="+mn-ea"/>
            </a:endParaRPr>
          </a:p>
        </p:txBody>
      </p:sp>
      <p:sp>
        <p:nvSpPr>
          <p:cNvPr id="11" name="TextBox 23"/>
          <p:cNvSpPr txBox="1"/>
          <p:nvPr/>
        </p:nvSpPr>
        <p:spPr>
          <a:xfrm>
            <a:off x="273687" y="909656"/>
            <a:ext cx="6159899" cy="2203478"/>
          </a:xfrm>
          <a:prstGeom prst="rect">
            <a:avLst/>
          </a:prstGeom>
          <a:noFill/>
        </p:spPr>
        <p:txBody>
          <a:bodyPr wrap="square" rtlCol="0">
            <a:noAutofit/>
          </a:bodyPr>
          <a:lstStyle/>
          <a:p>
            <a:pPr indent="457200">
              <a:lnSpc>
                <a:spcPct val="150000"/>
              </a:lnSpc>
            </a:pPr>
            <a:r>
              <a:rPr lang="zh-CN" altLang="zh-CN" dirty="0"/>
              <a:t>松山区以土地综合整治为抓手，全面推进耕地后备资源开发。通过实施新增建设用地土地有偿使用费支持的土地开发整理复垦项目，有效盘活了未利用地和低效用地。具体措施包括</a:t>
            </a:r>
            <a:r>
              <a:rPr lang="en-US" altLang="zh-CN" dirty="0"/>
              <a:t>“</a:t>
            </a:r>
            <a:r>
              <a:rPr lang="zh-CN" altLang="zh-CN" dirty="0"/>
              <a:t>三打破、五统一、小改大</a:t>
            </a:r>
            <a:r>
              <a:rPr lang="en-US" altLang="zh-CN" dirty="0"/>
              <a:t>”</a:t>
            </a:r>
            <a:r>
              <a:rPr lang="zh-CN" altLang="zh-CN" dirty="0"/>
              <a:t>等田块整治方法，将原本细碎分散的耕地整合成集中连片的大田，优化田块布局，提高耕地质量和利用效率。项目实施后，土地利用率显著提升，耕地面积持续增加，农业生产规模化、集约化水平进一步提高</a:t>
            </a:r>
            <a:r>
              <a:rPr lang="zh-CN" altLang="zh-CN" dirty="0" smtClean="0"/>
              <a:t>。</a:t>
            </a:r>
            <a:endParaRPr lang="zh-CN" altLang="zh-CN" dirty="0"/>
          </a:p>
        </p:txBody>
      </p:sp>
      <p:sp>
        <p:nvSpPr>
          <p:cNvPr id="8" name="五边形 7"/>
          <p:cNvSpPr/>
          <p:nvPr/>
        </p:nvSpPr>
        <p:spPr>
          <a:xfrm>
            <a:off x="-16023" y="657989"/>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Freeform 21"/>
          <p:cNvSpPr/>
          <p:nvPr/>
        </p:nvSpPr>
        <p:spPr>
          <a:xfrm>
            <a:off x="3482542" y="80910"/>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13-1"/>
          <p:cNvSpPr/>
          <p:nvPr/>
        </p:nvSpPr>
        <p:spPr>
          <a:xfrm>
            <a:off x="188640" y="776536"/>
            <a:ext cx="6244945" cy="3617259"/>
          </a:xfrm>
          <a:prstGeom prst="roundRect">
            <a:avLst/>
          </a:prstGeom>
          <a:noFill/>
          <a:ln>
            <a:gradFill>
              <a:gsLst>
                <a:gs pos="0">
                  <a:srgbClr val="42A400"/>
                </a:gs>
                <a:gs pos="55000">
                  <a:schemeClr val="bg1"/>
                </a:gs>
                <a:gs pos="100000">
                  <a:srgbClr val="42A4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ExtraLight" panose="020B0200000000000000" charset="-122"/>
            </a:endParaRPr>
          </a:p>
        </p:txBody>
      </p:sp>
      <p:sp>
        <p:nvSpPr>
          <p:cNvPr id="12" name="五边形 11"/>
          <p:cNvSpPr/>
          <p:nvPr/>
        </p:nvSpPr>
        <p:spPr>
          <a:xfrm>
            <a:off x="10836" y="4734361"/>
            <a:ext cx="6847165"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3" name="组合 12"/>
          <p:cNvGrpSpPr/>
          <p:nvPr/>
        </p:nvGrpSpPr>
        <p:grpSpPr>
          <a:xfrm>
            <a:off x="5229200" y="4088903"/>
            <a:ext cx="855369" cy="199559"/>
            <a:chOff x="5798420" y="3930025"/>
            <a:chExt cx="1747309" cy="407649"/>
          </a:xfrm>
          <a:solidFill>
            <a:srgbClr val="072C60"/>
          </a:solidFill>
        </p:grpSpPr>
        <p:sp>
          <p:nvSpPr>
            <p:cNvPr id="14" name="平行四边形 13"/>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平行四边形 14"/>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15"/>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平行四边形 16"/>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矩形 2"/>
          <p:cNvSpPr/>
          <p:nvPr/>
        </p:nvSpPr>
        <p:spPr>
          <a:xfrm>
            <a:off x="-27940" y="-87630"/>
            <a:ext cx="3206115" cy="9993630"/>
          </a:xfrm>
          <a:prstGeom prst="rect">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6" name="文本框 5"/>
          <p:cNvSpPr txBox="1"/>
          <p:nvPr/>
        </p:nvSpPr>
        <p:spPr>
          <a:xfrm>
            <a:off x="908685" y="1991995"/>
            <a:ext cx="775970" cy="3249295"/>
          </a:xfrm>
          <a:prstGeom prst="rect">
            <a:avLst/>
          </a:prstGeom>
          <a:noFill/>
        </p:spPr>
        <p:txBody>
          <a:bodyPr vert="eaVert" wrap="square" lIns="91440" tIns="45720" rIns="91440" bIns="45720" rtlCol="0">
            <a:noAutofit/>
          </a:bodyPr>
          <a:lstStyle/>
          <a:p>
            <a:pPr lvl="0" algn="ctr">
              <a:buClrTx/>
              <a:buSzTx/>
              <a:buFontTx/>
            </a:pPr>
            <a:r>
              <a:rPr lang="zh-CN" altLang="en-US" sz="2500" b="1" cap="all" dirty="0" smtClean="0">
                <a:solidFill>
                  <a:schemeClr val="tx1">
                    <a:lumMod val="95000"/>
                    <a:lumOff val="5000"/>
                  </a:schemeClr>
                </a:solidFill>
                <a:effectLst>
                  <a:reflection blurRad="12700" stA="50000" endPos="50000" dist="4953" dir="5400000" sy="-100000"/>
                </a:effectLst>
                <a:sym typeface="+mn-ea"/>
              </a:rPr>
              <a:t>七</a:t>
            </a:r>
            <a:r>
              <a:rPr lang="zh-CN" altLang="en-US" sz="2500" b="1" cap="all" dirty="0" smtClean="0">
                <a:solidFill>
                  <a:schemeClr val="tx1">
                    <a:lumMod val="95000"/>
                    <a:lumOff val="5000"/>
                  </a:schemeClr>
                </a:solidFill>
                <a:effectLst>
                  <a:reflection blurRad="12700" stA="50000" endPos="50000" dist="4953" dir="5400000" sy="-100000"/>
                </a:effectLst>
                <a:sym typeface="+mn-ea"/>
              </a:rPr>
              <a:t>、</a:t>
            </a:r>
            <a:r>
              <a:rPr lang="zh-CN" altLang="en-US" sz="2500" b="1" cap="all" dirty="0" smtClean="0">
                <a:solidFill>
                  <a:schemeClr val="tx1">
                    <a:lumMod val="95000"/>
                    <a:lumOff val="5000"/>
                  </a:schemeClr>
                </a:solidFill>
                <a:effectLst>
                  <a:reflection blurRad="12700" stA="50000" endPos="50000" dist="4953" dir="5400000" sy="-100000"/>
                </a:effectLst>
                <a:sym typeface="+mn-ea"/>
              </a:rPr>
              <a:t>重点</a:t>
            </a:r>
            <a:r>
              <a:rPr lang="zh-CN" altLang="en-US" sz="2500" b="1" cap="all" dirty="0" smtClean="0">
                <a:solidFill>
                  <a:schemeClr val="tx1">
                    <a:lumMod val="95000"/>
                    <a:lumOff val="5000"/>
                  </a:schemeClr>
                </a:solidFill>
                <a:effectLst>
                  <a:reflection blurRad="12700" stA="50000" endPos="50000" dist="4953" dir="5400000" sy="-100000"/>
                </a:effectLst>
                <a:sym typeface="+mn-ea"/>
              </a:rPr>
              <a:t>工程</a:t>
            </a:r>
            <a:r>
              <a:rPr lang="zh-CN" altLang="en-US" sz="2500" b="1" cap="all" dirty="0" smtClean="0">
                <a:solidFill>
                  <a:schemeClr val="tx1">
                    <a:lumMod val="95000"/>
                    <a:lumOff val="5000"/>
                  </a:schemeClr>
                </a:solidFill>
                <a:effectLst>
                  <a:reflection blurRad="12700" stA="50000" endPos="50000" dist="4953" dir="5400000" sy="-100000"/>
                </a:effectLst>
                <a:sym typeface="+mn-ea"/>
              </a:rPr>
              <a:t>安排</a:t>
            </a:r>
            <a:endParaRPr lang="zh-CN" altLang="en-US" sz="2500" b="1" cap="all" dirty="0" smtClean="0">
              <a:solidFill>
                <a:schemeClr val="tx1">
                  <a:lumMod val="95000"/>
                  <a:lumOff val="5000"/>
                </a:schemeClr>
              </a:solidFill>
              <a:effectLst>
                <a:reflection blurRad="12700" stA="50000" endPos="50000" dist="4953" dir="5400000" sy="-100000"/>
              </a:effectLst>
              <a:sym typeface="+mn-ea"/>
            </a:endParaRPr>
          </a:p>
        </p:txBody>
      </p:sp>
      <p:sp>
        <p:nvSpPr>
          <p:cNvPr id="9" name="矩形 8"/>
          <p:cNvSpPr/>
          <p:nvPr/>
        </p:nvSpPr>
        <p:spPr>
          <a:xfrm>
            <a:off x="2176780" y="5241290"/>
            <a:ext cx="3923665" cy="361124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占位符 5" descr="C:/Users/Administrator/Desktop/PPPPPPPPT/新建文件夹/tu/BHGEICDIAGICG-oGxb8XJkmi.pngBHGEICDIAGICG-oGxb8XJkmi"/>
          <p:cNvPicPr>
            <a:picLocks noGrp="1" noChangeAspect="1"/>
          </p:cNvPicPr>
          <p:nvPr/>
        </p:nvPicPr>
        <p:blipFill>
          <a:blip r:embed="rId1"/>
          <a:srcRect l="13473" r="13473"/>
          <a:stretch>
            <a:fillRect/>
          </a:stretch>
        </p:blipFill>
        <p:spPr>
          <a:xfrm>
            <a:off x="3284855" y="992505"/>
            <a:ext cx="3485515" cy="2684145"/>
          </a:xfrm>
          <a:custGeom>
            <a:avLst/>
            <a:gdLst>
              <a:gd name="connsiteX0" fmla="*/ 6211110 w 7867649"/>
              <a:gd name="connsiteY0" fmla="*/ 2019300 h 6057900"/>
              <a:gd name="connsiteX1" fmla="*/ 7867649 w 7867649"/>
              <a:gd name="connsiteY1" fmla="*/ 2019300 h 6057900"/>
              <a:gd name="connsiteX2" fmla="*/ 6876239 w 7867649"/>
              <a:gd name="connsiteY2" fmla="*/ 6057900 h 6057900"/>
              <a:gd name="connsiteX3" fmla="*/ 5219700 w 7867649"/>
              <a:gd name="connsiteY3" fmla="*/ 6057900 h 6057900"/>
              <a:gd name="connsiteX4" fmla="*/ 2496360 w 7867649"/>
              <a:gd name="connsiteY4" fmla="*/ 1581150 h 6057900"/>
              <a:gd name="connsiteX5" fmla="*/ 4152899 w 7867649"/>
              <a:gd name="connsiteY5" fmla="*/ 1581150 h 6057900"/>
              <a:gd name="connsiteX6" fmla="*/ 3161489 w 7867649"/>
              <a:gd name="connsiteY6" fmla="*/ 5619750 h 6057900"/>
              <a:gd name="connsiteX7" fmla="*/ 1504950 w 7867649"/>
              <a:gd name="connsiteY7" fmla="*/ 5619750 h 6057900"/>
              <a:gd name="connsiteX8" fmla="*/ 4668060 w 7867649"/>
              <a:gd name="connsiteY8" fmla="*/ 533400 h 6057900"/>
              <a:gd name="connsiteX9" fmla="*/ 6324599 w 7867649"/>
              <a:gd name="connsiteY9" fmla="*/ 533400 h 6057900"/>
              <a:gd name="connsiteX10" fmla="*/ 5333189 w 7867649"/>
              <a:gd name="connsiteY10" fmla="*/ 4572000 h 6057900"/>
              <a:gd name="connsiteX11" fmla="*/ 3676650 w 7867649"/>
              <a:gd name="connsiteY11" fmla="*/ 4572000 h 6057900"/>
              <a:gd name="connsiteX12" fmla="*/ 991410 w 7867649"/>
              <a:gd name="connsiteY12" fmla="*/ 0 h 6057900"/>
              <a:gd name="connsiteX13" fmla="*/ 2647949 w 7867649"/>
              <a:gd name="connsiteY13" fmla="*/ 0 h 6057900"/>
              <a:gd name="connsiteX14" fmla="*/ 1656539 w 7867649"/>
              <a:gd name="connsiteY14" fmla="*/ 4038600 h 6057900"/>
              <a:gd name="connsiteX15" fmla="*/ 0 w 7867649"/>
              <a:gd name="connsiteY15" fmla="*/ 40386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49" h="6057900">
                <a:moveTo>
                  <a:pt x="6211110" y="2019300"/>
                </a:moveTo>
                <a:lnTo>
                  <a:pt x="7867649" y="2019300"/>
                </a:lnTo>
                <a:lnTo>
                  <a:pt x="6876239" y="6057900"/>
                </a:lnTo>
                <a:lnTo>
                  <a:pt x="5219700" y="6057900"/>
                </a:lnTo>
                <a:close/>
                <a:moveTo>
                  <a:pt x="2496360" y="1581150"/>
                </a:moveTo>
                <a:lnTo>
                  <a:pt x="4152899" y="1581150"/>
                </a:lnTo>
                <a:lnTo>
                  <a:pt x="3161489" y="5619750"/>
                </a:lnTo>
                <a:lnTo>
                  <a:pt x="1504950" y="5619750"/>
                </a:lnTo>
                <a:close/>
                <a:moveTo>
                  <a:pt x="4668060" y="533400"/>
                </a:moveTo>
                <a:lnTo>
                  <a:pt x="6324599" y="533400"/>
                </a:lnTo>
                <a:lnTo>
                  <a:pt x="5333189" y="4572000"/>
                </a:lnTo>
                <a:lnTo>
                  <a:pt x="3676650" y="4572000"/>
                </a:lnTo>
                <a:close/>
                <a:moveTo>
                  <a:pt x="991410" y="0"/>
                </a:moveTo>
                <a:lnTo>
                  <a:pt x="2647949" y="0"/>
                </a:lnTo>
                <a:lnTo>
                  <a:pt x="1656539" y="4038600"/>
                </a:lnTo>
                <a:lnTo>
                  <a:pt x="0" y="4038600"/>
                </a:lnTo>
                <a:close/>
              </a:path>
            </a:pathLst>
          </a:custGeom>
        </p:spPr>
      </p:pic>
      <p:sp>
        <p:nvSpPr>
          <p:cNvPr id="62" name="矩形 61"/>
          <p:cNvSpPr/>
          <p:nvPr/>
        </p:nvSpPr>
        <p:spPr>
          <a:xfrm>
            <a:off x="2167255" y="5241290"/>
            <a:ext cx="3933190" cy="3643630"/>
          </a:xfrm>
          <a:prstGeom prst="rect">
            <a:avLst/>
          </a:prstGeom>
          <a:noFill/>
          <a:ln w="28575">
            <a:solidFill>
              <a:srgbClr val="095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7" name="文本框 6"/>
          <p:cNvSpPr txBox="1"/>
          <p:nvPr/>
        </p:nvSpPr>
        <p:spPr>
          <a:xfrm>
            <a:off x="2637155" y="5673090"/>
            <a:ext cx="3192780" cy="2584450"/>
          </a:xfrm>
          <a:prstGeom prst="rect">
            <a:avLst/>
          </a:prstGeom>
          <a:noFill/>
        </p:spPr>
        <p:txBody>
          <a:bodyPr wrap="square" rtlCol="0">
            <a:spAutoFit/>
          </a:bodyPr>
          <a:lstStyle/>
          <a:p>
            <a:pPr lvl="0"/>
            <a:r>
              <a:rPr lang="en-US" b="1" dirty="0" smtClean="0">
                <a:solidFill>
                  <a:schemeClr val="tx1">
                    <a:lumMod val="85000"/>
                    <a:lumOff val="15000"/>
                  </a:schemeClr>
                </a:solidFill>
                <a:sym typeface="+mn-ea"/>
              </a:rPr>
              <a:t>7.1  </a:t>
            </a:r>
            <a:r>
              <a:rPr lang="zh-CN" altLang="zh-CN" b="1" dirty="0" smtClean="0"/>
              <a:t>高标准</a:t>
            </a:r>
            <a:r>
              <a:rPr lang="zh-CN" altLang="zh-CN" b="1" dirty="0"/>
              <a:t>农田建设</a:t>
            </a:r>
            <a:endParaRPr lang="zh-CN" altLang="en-US" b="1" dirty="0">
              <a:solidFill>
                <a:schemeClr val="tx1">
                  <a:lumMod val="85000"/>
                  <a:lumOff val="15000"/>
                </a:schemeClr>
              </a:solidFill>
              <a:sym typeface="+mn-ea"/>
            </a:endParaRPr>
          </a:p>
          <a:p>
            <a:pPr lvl="0"/>
            <a:endParaRPr lang="zh-CN" altLang="en-US" b="1" dirty="0">
              <a:solidFill>
                <a:schemeClr val="tx1">
                  <a:lumMod val="85000"/>
                  <a:lumOff val="15000"/>
                </a:schemeClr>
              </a:solidFill>
              <a:sym typeface="+mn-ea"/>
            </a:endParaRPr>
          </a:p>
          <a:p>
            <a:pPr lvl="0"/>
            <a:r>
              <a:rPr lang="en-US" b="1" dirty="0" smtClean="0">
                <a:solidFill>
                  <a:schemeClr val="tx1">
                    <a:lumMod val="85000"/>
                    <a:lumOff val="15000"/>
                  </a:schemeClr>
                </a:solidFill>
                <a:sym typeface="+mn-ea"/>
              </a:rPr>
              <a:t>7.2  </a:t>
            </a:r>
            <a:r>
              <a:rPr lang="zh-CN" altLang="zh-CN" b="1" dirty="0" smtClean="0"/>
              <a:t>耕地</a:t>
            </a:r>
            <a:r>
              <a:rPr lang="zh-CN" altLang="zh-CN" b="1" dirty="0"/>
              <a:t>后备资源</a:t>
            </a:r>
            <a:r>
              <a:rPr lang="zh-CN" altLang="zh-CN" b="1" dirty="0" smtClean="0"/>
              <a:t>开发</a:t>
            </a:r>
            <a:endParaRPr lang="en-US" altLang="zh-CN" b="1" dirty="0" smtClean="0"/>
          </a:p>
          <a:p>
            <a:pPr lvl="0"/>
            <a:endParaRPr lang="zh-CN" altLang="en-US" b="1" dirty="0">
              <a:solidFill>
                <a:schemeClr val="tx1">
                  <a:lumMod val="85000"/>
                  <a:lumOff val="15000"/>
                </a:schemeClr>
              </a:solidFill>
              <a:sym typeface="+mn-ea"/>
            </a:endParaRPr>
          </a:p>
          <a:p>
            <a:pPr lvl="0"/>
            <a:r>
              <a:rPr lang="en-US" altLang="zh-CN" b="1" dirty="0" smtClean="0">
                <a:solidFill>
                  <a:schemeClr val="tx1">
                    <a:lumMod val="85000"/>
                    <a:lumOff val="15000"/>
                  </a:schemeClr>
                </a:solidFill>
                <a:sym typeface="+mn-ea"/>
              </a:rPr>
              <a:t>7.3  </a:t>
            </a:r>
            <a:r>
              <a:rPr lang="zh-CN" altLang="zh-CN" b="1" dirty="0" smtClean="0"/>
              <a:t>盐碱地</a:t>
            </a:r>
            <a:r>
              <a:rPr lang="zh-CN" altLang="zh-CN" b="1" dirty="0"/>
              <a:t>改造</a:t>
            </a:r>
            <a:r>
              <a:rPr lang="zh-CN" altLang="zh-CN" b="1" dirty="0" smtClean="0"/>
              <a:t>利用</a:t>
            </a:r>
            <a:endParaRPr lang="en-US" altLang="zh-CN" b="1" dirty="0" smtClean="0"/>
          </a:p>
          <a:p>
            <a:pPr lvl="0"/>
            <a:endParaRPr lang="en-US" altLang="zh-CN" b="1" dirty="0"/>
          </a:p>
          <a:p>
            <a:pPr lvl="0"/>
            <a:r>
              <a:rPr lang="en-US" altLang="zh-CN" b="1" dirty="0" smtClean="0"/>
              <a:t>7.4  </a:t>
            </a:r>
            <a:r>
              <a:rPr lang="zh-CN" altLang="zh-CN" b="1" dirty="0" smtClean="0"/>
              <a:t>耕地恢复</a:t>
            </a:r>
            <a:endParaRPr lang="en-US" altLang="zh-CN" b="1" dirty="0" smtClean="0"/>
          </a:p>
          <a:p>
            <a:pPr lvl="0"/>
            <a:endParaRPr lang="en-US" altLang="zh-CN" b="1" dirty="0"/>
          </a:p>
          <a:p>
            <a:pPr lvl="0"/>
            <a:r>
              <a:rPr lang="en-US" altLang="zh-CN" b="1" dirty="0" smtClean="0"/>
              <a:t>7.5  </a:t>
            </a:r>
            <a:r>
              <a:rPr lang="zh-CN" altLang="zh-CN" b="1" dirty="0" smtClean="0"/>
              <a:t>全域</a:t>
            </a:r>
            <a:r>
              <a:rPr lang="zh-CN" altLang="zh-CN" b="1" dirty="0"/>
              <a:t>土地综合整治</a:t>
            </a:r>
            <a:endParaRPr lang="zh-CN" altLang="en-US" b="1" dirty="0">
              <a:solidFill>
                <a:schemeClr val="tx1">
                  <a:lumMod val="85000"/>
                  <a:lumOff val="15000"/>
                </a:schemeClr>
              </a:solidFill>
              <a:sym typeface="+mn-ea"/>
            </a:endParaRPr>
          </a:p>
        </p:txBody>
      </p:sp>
    </p:spTree>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文本框 9"/>
          <p:cNvSpPr txBox="1"/>
          <p:nvPr/>
        </p:nvSpPr>
        <p:spPr>
          <a:xfrm>
            <a:off x="836295" y="200660"/>
            <a:ext cx="2455545" cy="368300"/>
          </a:xfrm>
          <a:prstGeom prst="rect">
            <a:avLst/>
          </a:prstGeom>
          <a:noFill/>
        </p:spPr>
        <p:txBody>
          <a:bodyPr wrap="square" rtlCol="0">
            <a:spAutoFit/>
          </a:bodyPr>
          <a:lstStyle/>
          <a:p>
            <a:r>
              <a:rPr lang="en-US" b="1" dirty="0" smtClean="0">
                <a:solidFill>
                  <a:schemeClr val="tx1">
                    <a:lumMod val="85000"/>
                    <a:lumOff val="15000"/>
                  </a:schemeClr>
                </a:solidFill>
                <a:sym typeface="+mn-ea"/>
              </a:rPr>
              <a:t>7.1  </a:t>
            </a:r>
            <a:r>
              <a:rPr lang="zh-CN" altLang="zh-CN" b="1" dirty="0" smtClean="0"/>
              <a:t>高标准</a:t>
            </a:r>
            <a:r>
              <a:rPr lang="zh-CN" altLang="zh-CN" b="1" dirty="0"/>
              <a:t>农田</a:t>
            </a:r>
            <a:r>
              <a:rPr lang="zh-CN" altLang="zh-CN" b="1" dirty="0" smtClean="0"/>
              <a:t>建设</a:t>
            </a:r>
            <a:endParaRPr lang="zh-CN" altLang="en-US" b="1" dirty="0">
              <a:solidFill>
                <a:schemeClr val="tx1">
                  <a:lumMod val="85000"/>
                  <a:lumOff val="15000"/>
                </a:schemeClr>
              </a:solidFill>
              <a:sym typeface="+mn-ea"/>
            </a:endParaRPr>
          </a:p>
        </p:txBody>
      </p:sp>
      <p:sp>
        <p:nvSpPr>
          <p:cNvPr id="11" name="TextBox 23"/>
          <p:cNvSpPr txBox="1"/>
          <p:nvPr/>
        </p:nvSpPr>
        <p:spPr>
          <a:xfrm>
            <a:off x="581390" y="6252343"/>
            <a:ext cx="2661557" cy="3411238"/>
          </a:xfrm>
          <a:prstGeom prst="rect">
            <a:avLst/>
          </a:prstGeom>
          <a:noFill/>
        </p:spPr>
        <p:txBody>
          <a:bodyPr wrap="square" rtlCol="0">
            <a:noAutofit/>
          </a:bodyPr>
          <a:lstStyle/>
          <a:p>
            <a:r>
              <a:rPr lang="zh-CN" altLang="zh-CN" b="1" dirty="0"/>
              <a:t>粮食产能显著</a:t>
            </a:r>
            <a:r>
              <a:rPr lang="zh-CN" altLang="zh-CN" b="1" dirty="0" smtClean="0"/>
              <a:t>提升</a:t>
            </a:r>
            <a:endParaRPr lang="en-US" altLang="zh-CN" b="1" dirty="0" smtClean="0"/>
          </a:p>
          <a:p>
            <a:r>
              <a:rPr lang="zh-CN" altLang="zh-CN" dirty="0" smtClean="0"/>
              <a:t>高标准</a:t>
            </a:r>
            <a:r>
              <a:rPr lang="zh-CN" altLang="zh-CN" dirty="0"/>
              <a:t>农田建设后，粮食综合生产能力明显</a:t>
            </a:r>
            <a:r>
              <a:rPr lang="zh-CN" altLang="zh-CN" dirty="0" smtClean="0"/>
              <a:t>增强，</a:t>
            </a:r>
            <a:r>
              <a:rPr lang="zh-CN" altLang="zh-CN" dirty="0"/>
              <a:t>部分区域实现了</a:t>
            </a:r>
            <a:r>
              <a:rPr lang="en-US" altLang="zh-CN" dirty="0"/>
              <a:t>“</a:t>
            </a:r>
            <a:r>
              <a:rPr lang="zh-CN" altLang="zh-CN" dirty="0"/>
              <a:t>吨粮田</a:t>
            </a:r>
            <a:r>
              <a:rPr lang="en-US" altLang="zh-CN" dirty="0"/>
              <a:t>”</a:t>
            </a:r>
            <a:r>
              <a:rPr lang="zh-CN" altLang="zh-CN" dirty="0" smtClean="0"/>
              <a:t>。</a:t>
            </a:r>
            <a:r>
              <a:rPr lang="zh-CN" altLang="en-US" dirty="0" smtClean="0"/>
              <a:t>部分地区</a:t>
            </a:r>
            <a:r>
              <a:rPr lang="zh-CN" altLang="zh-CN" dirty="0" smtClean="0"/>
              <a:t>从</a:t>
            </a:r>
            <a:r>
              <a:rPr lang="zh-CN" altLang="zh-CN" dirty="0"/>
              <a:t>原来的低产田变成了高产稳产田。这主要得益于土地平整、田成方、渠相通、路相连的建设标准，让农业生产条件得到了根本性改善。</a:t>
            </a:r>
            <a:endParaRPr lang="zh-CN" altLang="zh-CN" dirty="0"/>
          </a:p>
          <a:p>
            <a:endParaRPr lang="zh-CN" altLang="zh-CN" dirty="0"/>
          </a:p>
        </p:txBody>
      </p:sp>
      <p:sp>
        <p:nvSpPr>
          <p:cNvPr id="13" name="TextBox 23"/>
          <p:cNvSpPr txBox="1"/>
          <p:nvPr/>
        </p:nvSpPr>
        <p:spPr>
          <a:xfrm>
            <a:off x="3755572" y="6395852"/>
            <a:ext cx="2498273" cy="3446434"/>
          </a:xfrm>
          <a:prstGeom prst="rect">
            <a:avLst/>
          </a:prstGeom>
          <a:noFill/>
        </p:spPr>
        <p:txBody>
          <a:bodyPr wrap="square" rtlCol="0">
            <a:noAutofit/>
          </a:bodyPr>
          <a:lstStyle/>
          <a:p>
            <a:r>
              <a:rPr lang="zh-CN" altLang="zh-CN" b="1" dirty="0"/>
              <a:t>资源利用效率大幅</a:t>
            </a:r>
            <a:r>
              <a:rPr lang="zh-CN" altLang="zh-CN" b="1" dirty="0" smtClean="0"/>
              <a:t>提高</a:t>
            </a:r>
            <a:endParaRPr lang="en-US" altLang="zh-CN" b="1" dirty="0" smtClean="0"/>
          </a:p>
          <a:p>
            <a:r>
              <a:rPr lang="zh-CN" altLang="zh-CN" dirty="0" smtClean="0"/>
              <a:t>建设</a:t>
            </a:r>
            <a:r>
              <a:rPr lang="zh-CN" altLang="zh-CN" dirty="0"/>
              <a:t>后的高标准农田实现了亩均节水</a:t>
            </a:r>
            <a:r>
              <a:rPr lang="en-US" altLang="zh-CN" dirty="0"/>
              <a:t>50%</a:t>
            </a:r>
            <a:r>
              <a:rPr lang="zh-CN" altLang="zh-CN" dirty="0"/>
              <a:t>、节肥</a:t>
            </a:r>
            <a:r>
              <a:rPr lang="en-US" altLang="zh-CN" dirty="0"/>
              <a:t>20%</a:t>
            </a:r>
            <a:r>
              <a:rPr lang="zh-CN" altLang="zh-CN" dirty="0"/>
              <a:t>、节药</a:t>
            </a:r>
            <a:r>
              <a:rPr lang="en-US" altLang="zh-CN" dirty="0"/>
              <a:t>15%</a:t>
            </a:r>
            <a:r>
              <a:rPr lang="zh-CN" altLang="zh-CN" dirty="0"/>
              <a:t>、节电</a:t>
            </a:r>
            <a:r>
              <a:rPr lang="en-US" altLang="zh-CN" dirty="0"/>
              <a:t>30%</a:t>
            </a:r>
            <a:r>
              <a:rPr lang="zh-CN" altLang="zh-CN" dirty="0"/>
              <a:t>的显著效果。通过智能灌溉系统和水肥一体化技术的应用，不仅大幅降低了农业生产成本，还有效解决了当地水资源短缺的问题</a:t>
            </a:r>
            <a:r>
              <a:rPr lang="zh-CN" altLang="zh-CN" dirty="0" smtClean="0"/>
              <a:t>。</a:t>
            </a:r>
            <a:endParaRPr lang="zh-CN" altLang="zh-CN" dirty="0"/>
          </a:p>
        </p:txBody>
      </p:sp>
      <p:sp>
        <p:nvSpPr>
          <p:cNvPr id="3" name="矩形 2"/>
          <p:cNvSpPr/>
          <p:nvPr/>
        </p:nvSpPr>
        <p:spPr>
          <a:xfrm>
            <a:off x="636" y="588200"/>
            <a:ext cx="6857365" cy="5061937"/>
          </a:xfrm>
          <a:prstGeom prst="rect">
            <a:avLst/>
          </a:prstGeom>
          <a:blipFill rotWithShape="1">
            <a:blip r:embed="rId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AutoShape 31"/>
          <p:cNvSpPr/>
          <p:nvPr>
            <p:custDataLst>
              <p:tags r:id="rId2"/>
            </p:custDataLst>
          </p:nvPr>
        </p:nvSpPr>
        <p:spPr bwMode="auto">
          <a:xfrm>
            <a:off x="260350" y="72390"/>
            <a:ext cx="454025" cy="441960"/>
          </a:xfrm>
          <a:prstGeom prst="ellipse">
            <a:avLst/>
          </a:prstGeom>
          <a:solidFill>
            <a:schemeClr val="accent2"/>
          </a:solidFill>
          <a:ln w="0">
            <a:noFill/>
            <a:prstDash val="solid"/>
            <a:round/>
          </a:ln>
        </p:spPr>
      </p:sp>
      <p:sp>
        <p:nvSpPr>
          <p:cNvPr id="15" name="等腰三角形 14"/>
          <p:cNvSpPr/>
          <p:nvPr/>
        </p:nvSpPr>
        <p:spPr bwMode="auto">
          <a:xfrm flipV="1">
            <a:off x="404495" y="5650230"/>
            <a:ext cx="442595" cy="707390"/>
          </a:xfrm>
          <a:prstGeom prst="triangle">
            <a:avLst/>
          </a:prstGeom>
          <a:solidFill>
            <a:schemeClr val="accent2"/>
          </a:solidFill>
          <a:ln w="0">
            <a:noFill/>
            <a:prstDash val="solid"/>
            <a:round/>
          </a:ln>
        </p:spPr>
        <p:txBody>
          <a:bodyPr rtlCol="0" anchor="ctr"/>
          <a:lstStyle/>
          <a:p>
            <a:pPr algn="ctr"/>
            <a:endParaRPr lang="zh-CN" altLang="en-US">
              <a:solidFill>
                <a:srgbClr val="A4E296"/>
              </a:solidFill>
            </a:endParaRPr>
          </a:p>
        </p:txBody>
      </p:sp>
      <p:sp>
        <p:nvSpPr>
          <p:cNvPr id="16" name="等腰三角形 15"/>
          <p:cNvSpPr/>
          <p:nvPr/>
        </p:nvSpPr>
        <p:spPr bwMode="auto">
          <a:xfrm flipV="1">
            <a:off x="3716655" y="5651500"/>
            <a:ext cx="442595" cy="707390"/>
          </a:xfrm>
          <a:prstGeom prst="triangle">
            <a:avLst/>
          </a:prstGeom>
          <a:solidFill>
            <a:schemeClr val="accent2"/>
          </a:solidFill>
          <a:ln w="0">
            <a:noFill/>
            <a:prstDash val="solid"/>
            <a:round/>
          </a:ln>
        </p:spPr>
        <p:txBody>
          <a:bodyPr rtlCol="0" anchor="ctr"/>
          <a:lstStyle/>
          <a:p>
            <a:pPr algn="ctr"/>
            <a:endParaRPr lang="zh-CN" altLang="en-US">
              <a:solidFill>
                <a:srgbClr val="A4E296"/>
              </a:solidFill>
            </a:endParaRPr>
          </a:p>
        </p:txBody>
      </p:sp>
      <p:sp>
        <p:nvSpPr>
          <p:cNvPr id="62" name="矩形 61"/>
          <p:cNvSpPr/>
          <p:nvPr/>
        </p:nvSpPr>
        <p:spPr>
          <a:xfrm>
            <a:off x="260350" y="6020435"/>
            <a:ext cx="3031490" cy="3643630"/>
          </a:xfrm>
          <a:prstGeom prst="rect">
            <a:avLst/>
          </a:prstGeom>
          <a:noFill/>
          <a:ln w="28575">
            <a:solidFill>
              <a:srgbClr val="095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17" name="矩形 16"/>
          <p:cNvSpPr/>
          <p:nvPr/>
        </p:nvSpPr>
        <p:spPr>
          <a:xfrm>
            <a:off x="3572510" y="6019800"/>
            <a:ext cx="3031490" cy="3643630"/>
          </a:xfrm>
          <a:prstGeom prst="rect">
            <a:avLst/>
          </a:prstGeom>
          <a:noFill/>
          <a:ln w="28575">
            <a:solidFill>
              <a:srgbClr val="095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Tree>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940" y="-87630"/>
            <a:ext cx="3206115" cy="9993630"/>
          </a:xfrm>
          <a:prstGeom prst="rect">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0" name="文本框 9"/>
          <p:cNvSpPr txBox="1"/>
          <p:nvPr/>
        </p:nvSpPr>
        <p:spPr>
          <a:xfrm>
            <a:off x="188595" y="56515"/>
            <a:ext cx="459740" cy="2987040"/>
          </a:xfrm>
          <a:prstGeom prst="rect">
            <a:avLst/>
          </a:prstGeom>
          <a:noFill/>
        </p:spPr>
        <p:txBody>
          <a:bodyPr vert="eaVert" wrap="square" rtlCol="0">
            <a:spAutoFit/>
          </a:bodyPr>
          <a:lstStyle/>
          <a:p>
            <a:pPr lvl="0" algn="ctr">
              <a:buClrTx/>
              <a:buSzTx/>
              <a:buFontTx/>
            </a:pPr>
            <a:r>
              <a:rPr lang="zh-CN" altLang="en-US" b="1" cap="all" dirty="0" smtClean="0">
                <a:solidFill>
                  <a:schemeClr val="tx1">
                    <a:lumMod val="95000"/>
                    <a:lumOff val="5000"/>
                  </a:schemeClr>
                </a:solidFill>
                <a:effectLst>
                  <a:reflection blurRad="12700" stA="50000" endPos="50000" dist="4953" dir="5400000" sy="-100000"/>
                </a:effectLst>
                <a:sym typeface="+mn-ea"/>
              </a:rPr>
              <a:t>7.1  </a:t>
            </a:r>
            <a:r>
              <a:rPr lang="zh-CN" altLang="en-US" b="1" cap="all" dirty="0" smtClean="0">
                <a:solidFill>
                  <a:schemeClr val="tx1">
                    <a:lumMod val="95000"/>
                    <a:lumOff val="5000"/>
                  </a:schemeClr>
                </a:solidFill>
                <a:effectLst>
                  <a:reflection blurRad="12700" stA="50000" endPos="50000" dist="4953" dir="5400000" sy="-100000"/>
                </a:effectLst>
                <a:sym typeface="+mn-ea"/>
              </a:rPr>
              <a:t>高标准</a:t>
            </a:r>
            <a:r>
              <a:rPr lang="zh-CN" altLang="en-US" b="1" cap="all" dirty="0" smtClean="0">
                <a:solidFill>
                  <a:schemeClr val="tx1">
                    <a:lumMod val="95000"/>
                    <a:lumOff val="5000"/>
                  </a:schemeClr>
                </a:solidFill>
                <a:effectLst>
                  <a:reflection blurRad="12700" stA="50000" endPos="50000" dist="4953" dir="5400000" sy="-100000"/>
                </a:effectLst>
                <a:sym typeface="+mn-ea"/>
              </a:rPr>
              <a:t>农田</a:t>
            </a:r>
            <a:r>
              <a:rPr lang="zh-CN" altLang="en-US" b="1" cap="all" dirty="0" smtClean="0">
                <a:solidFill>
                  <a:schemeClr val="tx1">
                    <a:lumMod val="95000"/>
                    <a:lumOff val="5000"/>
                  </a:schemeClr>
                </a:solidFill>
                <a:effectLst>
                  <a:reflection blurRad="12700" stA="50000" endPos="50000" dist="4953" dir="5400000" sy="-100000"/>
                </a:effectLst>
                <a:sym typeface="+mn-ea"/>
              </a:rPr>
              <a:t>建设</a:t>
            </a:r>
            <a:endParaRPr lang="zh-CN" altLang="en-US" b="1" cap="all" dirty="0" smtClean="0">
              <a:solidFill>
                <a:schemeClr val="tx1">
                  <a:lumMod val="95000"/>
                  <a:lumOff val="5000"/>
                </a:schemeClr>
              </a:solidFill>
              <a:effectLst>
                <a:reflection blurRad="12700" stA="50000" endPos="50000" dist="4953" dir="5400000" sy="-100000"/>
              </a:effectLst>
              <a:sym typeface="+mn-ea"/>
            </a:endParaRPr>
          </a:p>
        </p:txBody>
      </p:sp>
      <p:sp>
        <p:nvSpPr>
          <p:cNvPr id="62" name="矩形 61"/>
          <p:cNvSpPr/>
          <p:nvPr/>
        </p:nvSpPr>
        <p:spPr>
          <a:xfrm>
            <a:off x="1141095" y="523240"/>
            <a:ext cx="5602605" cy="9350375"/>
          </a:xfrm>
          <a:prstGeom prst="rect">
            <a:avLst/>
          </a:prstGeom>
          <a:noFill/>
          <a:ln w="28575">
            <a:solidFill>
              <a:srgbClr val="095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6" name="矩形 5"/>
          <p:cNvSpPr/>
          <p:nvPr/>
        </p:nvSpPr>
        <p:spPr>
          <a:xfrm>
            <a:off x="1568450" y="991870"/>
            <a:ext cx="4956810" cy="829373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5" name="组合 4"/>
          <p:cNvGrpSpPr/>
          <p:nvPr/>
        </p:nvGrpSpPr>
        <p:grpSpPr>
          <a:xfrm>
            <a:off x="1794510" y="1352258"/>
            <a:ext cx="4878705" cy="7673632"/>
            <a:chOff x="2784" y="2020"/>
            <a:chExt cx="7683" cy="12269"/>
          </a:xfrm>
        </p:grpSpPr>
        <p:sp>
          <p:nvSpPr>
            <p:cNvPr id="16" name="TextBox 23"/>
            <p:cNvSpPr txBox="1"/>
            <p:nvPr/>
          </p:nvSpPr>
          <p:spPr>
            <a:xfrm>
              <a:off x="2880" y="3056"/>
              <a:ext cx="7446" cy="1960"/>
            </a:xfrm>
            <a:prstGeom prst="rect">
              <a:avLst/>
            </a:prstGeom>
            <a:noFill/>
          </p:spPr>
          <p:txBody>
            <a:bodyPr wrap="square" rtlCol="0">
              <a:noAutofit/>
            </a:bodyPr>
            <a:lstStyle/>
            <a:p>
              <a:r>
                <a:rPr lang="zh-CN" altLang="zh-CN" dirty="0"/>
                <a:t>通过</a:t>
              </a:r>
              <a:r>
                <a:rPr lang="en-US" altLang="zh-CN" dirty="0"/>
                <a:t>“</a:t>
              </a:r>
              <a:r>
                <a:rPr lang="zh-CN" altLang="zh-CN" dirty="0"/>
                <a:t>三打破、五统一、小改大、高改平、弯改直</a:t>
              </a:r>
              <a:r>
                <a:rPr lang="en-US" altLang="zh-CN" dirty="0"/>
                <a:t>”</a:t>
              </a:r>
              <a:r>
                <a:rPr lang="zh-CN" altLang="zh-CN" dirty="0"/>
                <a:t>的建设模式，将原来零散的小块田整合成集中连片的大田，为机械化作业创造了有利条件</a:t>
              </a:r>
              <a:endParaRPr lang="zh-CN" altLang="zh-CN" dirty="0"/>
            </a:p>
          </p:txBody>
        </p:sp>
        <p:sp>
          <p:nvSpPr>
            <p:cNvPr id="17" name="TextBox 23"/>
            <p:cNvSpPr txBox="1"/>
            <p:nvPr/>
          </p:nvSpPr>
          <p:spPr>
            <a:xfrm>
              <a:off x="2903" y="7214"/>
              <a:ext cx="7359" cy="1713"/>
            </a:xfrm>
            <a:prstGeom prst="rect">
              <a:avLst/>
            </a:prstGeom>
            <a:noFill/>
          </p:spPr>
          <p:txBody>
            <a:bodyPr wrap="square" rtlCol="0">
              <a:noAutofit/>
            </a:bodyPr>
            <a:lstStyle/>
            <a:p>
              <a:r>
                <a:rPr lang="zh-CN" altLang="zh-CN" dirty="0"/>
                <a:t>高标准农田建设直接带动了农民增收。土地流转费显著</a:t>
              </a:r>
              <a:r>
                <a:rPr lang="zh-CN" altLang="zh-CN" dirty="0" smtClean="0"/>
                <a:t>提高</a:t>
              </a:r>
              <a:r>
                <a:rPr lang="zh-CN" altLang="en-US" dirty="0" smtClean="0"/>
                <a:t>，</a:t>
              </a:r>
              <a:r>
                <a:rPr lang="zh-CN" altLang="zh-CN" dirty="0" smtClean="0"/>
                <a:t>也</a:t>
              </a:r>
              <a:r>
                <a:rPr lang="zh-CN" altLang="zh-CN" dirty="0"/>
                <a:t>可以就近务工增加工资性收入。</a:t>
              </a:r>
              <a:endParaRPr lang="zh-CN" altLang="zh-CN" dirty="0"/>
            </a:p>
          </p:txBody>
        </p:sp>
        <p:sp>
          <p:nvSpPr>
            <p:cNvPr id="18" name="TextBox 23"/>
            <p:cNvSpPr txBox="1"/>
            <p:nvPr/>
          </p:nvSpPr>
          <p:spPr>
            <a:xfrm>
              <a:off x="2784" y="11318"/>
              <a:ext cx="7683" cy="2971"/>
            </a:xfrm>
            <a:prstGeom prst="rect">
              <a:avLst/>
            </a:prstGeom>
            <a:noFill/>
          </p:spPr>
          <p:txBody>
            <a:bodyPr wrap="square" rtlCol="0">
              <a:noAutofit/>
            </a:bodyPr>
            <a:lstStyle/>
            <a:p>
              <a:r>
                <a:rPr lang="zh-CN" altLang="zh-CN" dirty="0"/>
                <a:t>通过配套田网、水网、路网、电网，不仅提升了农田排灌能力和土壤培肥能力，还强化了农田防护与生态环境保持。集雨补灌工程年均可收集天然降水超千万立方米，有效解决了季节性干旱问题。农田防护林的建设也为生态环境改善发挥了重要作用。</a:t>
              </a:r>
              <a:endParaRPr lang="zh-CN" altLang="zh-CN" dirty="0"/>
            </a:p>
          </p:txBody>
        </p:sp>
        <p:sp>
          <p:nvSpPr>
            <p:cNvPr id="37" name="文本框 36"/>
            <p:cNvSpPr txBox="1"/>
            <p:nvPr/>
          </p:nvSpPr>
          <p:spPr>
            <a:xfrm>
              <a:off x="5089" y="10184"/>
              <a:ext cx="2495" cy="589"/>
            </a:xfrm>
            <a:prstGeom prst="rect">
              <a:avLst/>
            </a:prstGeom>
            <a:noFill/>
          </p:spPr>
          <p:txBody>
            <a:bodyPr wrap="square" rtlCol="0" anchor="t">
              <a:spAutoFit/>
            </a:bodyPr>
            <a:p>
              <a:pPr algn="l"/>
              <a:r>
                <a:rPr lang="zh-CN" altLang="zh-CN" b="1" dirty="0">
                  <a:sym typeface="+mn-ea"/>
                </a:rPr>
                <a:t>生态效益</a:t>
              </a:r>
              <a:r>
                <a:rPr lang="zh-CN" altLang="zh-CN" b="1" dirty="0" smtClean="0">
                  <a:sym typeface="+mn-ea"/>
                </a:rPr>
                <a:t>显著</a:t>
              </a:r>
              <a:endParaRPr lang="zh-CN" altLang="zh-CN" b="1" dirty="0" smtClean="0">
                <a:sym typeface="+mn-ea"/>
              </a:endParaRPr>
            </a:p>
          </p:txBody>
        </p:sp>
        <p:sp>
          <p:nvSpPr>
            <p:cNvPr id="41" name="文本框 40"/>
            <p:cNvSpPr txBox="1"/>
            <p:nvPr/>
          </p:nvSpPr>
          <p:spPr>
            <a:xfrm>
              <a:off x="5060" y="5988"/>
              <a:ext cx="3434" cy="1032"/>
            </a:xfrm>
            <a:prstGeom prst="rect">
              <a:avLst/>
            </a:prstGeom>
            <a:noFill/>
          </p:spPr>
          <p:txBody>
            <a:bodyPr wrap="square" rtlCol="0" anchor="t">
              <a:spAutoFit/>
            </a:bodyPr>
            <a:p>
              <a:pPr algn="l"/>
              <a:r>
                <a:rPr lang="zh-CN" altLang="zh-CN" b="1" dirty="0">
                  <a:sym typeface="+mn-ea"/>
                </a:rPr>
                <a:t>农民收入明显</a:t>
              </a:r>
              <a:r>
                <a:rPr lang="zh-CN" altLang="zh-CN" b="1" dirty="0" smtClean="0">
                  <a:sym typeface="+mn-ea"/>
                </a:rPr>
                <a:t>增加</a:t>
              </a:r>
              <a:endParaRPr lang="en-US" altLang="zh-CN" b="1" dirty="0" smtClean="0"/>
            </a:p>
            <a:p>
              <a:pPr algn="l"/>
              <a:endParaRPr lang="zh-CN" altLang="zh-CN" b="1" dirty="0" smtClean="0">
                <a:sym typeface="+mn-ea"/>
              </a:endParaRPr>
            </a:p>
          </p:txBody>
        </p:sp>
        <p:sp>
          <p:nvSpPr>
            <p:cNvPr id="45" name="文本框 44"/>
            <p:cNvSpPr txBox="1"/>
            <p:nvPr/>
          </p:nvSpPr>
          <p:spPr>
            <a:xfrm>
              <a:off x="5060" y="2020"/>
              <a:ext cx="3566" cy="1032"/>
            </a:xfrm>
            <a:prstGeom prst="rect">
              <a:avLst/>
            </a:prstGeom>
            <a:noFill/>
          </p:spPr>
          <p:txBody>
            <a:bodyPr wrap="square" rtlCol="0" anchor="t">
              <a:spAutoFit/>
            </a:bodyPr>
            <a:p>
              <a:pPr algn="l"/>
              <a:r>
                <a:rPr lang="zh-CN" altLang="zh-CN" b="1" dirty="0">
                  <a:sym typeface="+mn-ea"/>
                </a:rPr>
                <a:t>机械化水平大幅</a:t>
              </a:r>
              <a:r>
                <a:rPr lang="zh-CN" altLang="zh-CN" b="1" dirty="0" smtClean="0">
                  <a:sym typeface="+mn-ea"/>
                </a:rPr>
                <a:t>提升</a:t>
              </a:r>
              <a:endParaRPr lang="en-US" altLang="zh-CN" b="1" dirty="0" smtClean="0"/>
            </a:p>
            <a:p>
              <a:pPr algn="l"/>
              <a:endParaRPr lang="zh-CN" altLang="zh-CN" b="1" dirty="0" smtClean="0">
                <a:sym typeface="+mn-ea"/>
              </a:endParaRPr>
            </a:p>
          </p:txBody>
        </p:sp>
      </p:grpSp>
      <p:sp>
        <p:nvSpPr>
          <p:cNvPr id="14" name="AutoShape 31"/>
          <p:cNvSpPr/>
          <p:nvPr>
            <p:custDataLst>
              <p:tags r:id="rId1"/>
            </p:custDataLst>
          </p:nvPr>
        </p:nvSpPr>
        <p:spPr bwMode="auto">
          <a:xfrm>
            <a:off x="2724150" y="1280160"/>
            <a:ext cx="454025" cy="441960"/>
          </a:xfrm>
          <a:prstGeom prst="ellipse">
            <a:avLst/>
          </a:prstGeom>
          <a:solidFill>
            <a:schemeClr val="accent2"/>
          </a:solidFill>
          <a:ln w="0">
            <a:noFill/>
            <a:prstDash val="solid"/>
            <a:round/>
          </a:ln>
        </p:spPr>
      </p:sp>
      <p:sp>
        <p:nvSpPr>
          <p:cNvPr id="7" name="AutoShape 31"/>
          <p:cNvSpPr/>
          <p:nvPr>
            <p:custDataLst>
              <p:tags r:id="rId2"/>
            </p:custDataLst>
          </p:nvPr>
        </p:nvSpPr>
        <p:spPr bwMode="auto">
          <a:xfrm>
            <a:off x="2708910" y="3802380"/>
            <a:ext cx="454025" cy="441960"/>
          </a:xfrm>
          <a:prstGeom prst="ellipse">
            <a:avLst/>
          </a:prstGeom>
          <a:solidFill>
            <a:schemeClr val="accent2"/>
          </a:solidFill>
          <a:ln w="0">
            <a:noFill/>
            <a:prstDash val="solid"/>
            <a:round/>
          </a:ln>
        </p:spPr>
      </p:sp>
      <p:sp>
        <p:nvSpPr>
          <p:cNvPr id="8" name="AutoShape 31"/>
          <p:cNvSpPr/>
          <p:nvPr>
            <p:custDataLst>
              <p:tags r:id="rId3"/>
            </p:custDataLst>
          </p:nvPr>
        </p:nvSpPr>
        <p:spPr bwMode="auto">
          <a:xfrm>
            <a:off x="2724150" y="6466840"/>
            <a:ext cx="454025" cy="441960"/>
          </a:xfrm>
          <a:prstGeom prst="ellipse">
            <a:avLst/>
          </a:prstGeom>
          <a:solidFill>
            <a:schemeClr val="accent2"/>
          </a:solidFill>
          <a:ln w="0">
            <a:noFill/>
            <a:prstDash val="solid"/>
            <a:round/>
          </a:ln>
        </p:spPr>
      </p:sp>
    </p:spTree>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89" name="AutoShape 1"/>
          <p:cNvSpPr/>
          <p:nvPr>
            <p:custDataLst>
              <p:tags r:id="rId1"/>
            </p:custDataLst>
          </p:nvPr>
        </p:nvSpPr>
        <p:spPr bwMode="auto">
          <a:xfrm>
            <a:off x="4248150" y="1928495"/>
            <a:ext cx="2609850" cy="52876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1350">
              <a:sym typeface="+mn-ea"/>
            </a:endParaRPr>
          </a:p>
        </p:txBody>
      </p:sp>
      <p:sp>
        <p:nvSpPr>
          <p:cNvPr id="10" name="文本框 9"/>
          <p:cNvSpPr txBox="1"/>
          <p:nvPr/>
        </p:nvSpPr>
        <p:spPr>
          <a:xfrm>
            <a:off x="4248150" y="920750"/>
            <a:ext cx="2609850" cy="368300"/>
          </a:xfrm>
          <a:prstGeom prst="rect">
            <a:avLst/>
          </a:prstGeom>
          <a:noFill/>
        </p:spPr>
        <p:txBody>
          <a:bodyPr wrap="square" rtlCol="0">
            <a:spAutoFit/>
          </a:bodyPr>
          <a:lstStyle/>
          <a:p>
            <a:r>
              <a:rPr lang="en-US" b="1" dirty="0" smtClean="0">
                <a:solidFill>
                  <a:schemeClr val="tx1">
                    <a:lumMod val="85000"/>
                    <a:lumOff val="15000"/>
                  </a:schemeClr>
                </a:solidFill>
                <a:sym typeface="+mn-ea"/>
              </a:rPr>
              <a:t>7.2  </a:t>
            </a:r>
            <a:r>
              <a:rPr lang="zh-CN" altLang="zh-CN" b="1" dirty="0" smtClean="0">
                <a:sym typeface="+mn-ea"/>
              </a:rPr>
              <a:t>耕地</a:t>
            </a:r>
            <a:r>
              <a:rPr lang="zh-CN" altLang="zh-CN" b="1" dirty="0">
                <a:sym typeface="+mn-ea"/>
              </a:rPr>
              <a:t>后备资源</a:t>
            </a:r>
            <a:r>
              <a:rPr lang="zh-CN" altLang="zh-CN" b="1" dirty="0" smtClean="0">
                <a:sym typeface="+mn-ea"/>
              </a:rPr>
              <a:t>开发</a:t>
            </a:r>
            <a:endParaRPr lang="zh-CN" altLang="en-US" b="1" dirty="0">
              <a:solidFill>
                <a:schemeClr val="tx1">
                  <a:lumMod val="85000"/>
                  <a:lumOff val="15000"/>
                </a:schemeClr>
              </a:solidFill>
              <a:sym typeface="+mn-ea"/>
            </a:endParaRPr>
          </a:p>
        </p:txBody>
      </p:sp>
      <p:sp>
        <p:nvSpPr>
          <p:cNvPr id="11" name="TextBox 23"/>
          <p:cNvSpPr txBox="1"/>
          <p:nvPr/>
        </p:nvSpPr>
        <p:spPr>
          <a:xfrm>
            <a:off x="613410" y="2360930"/>
            <a:ext cx="5688330" cy="2602230"/>
          </a:xfrm>
          <a:prstGeom prst="rect">
            <a:avLst/>
          </a:prstGeom>
          <a:noFill/>
        </p:spPr>
        <p:txBody>
          <a:bodyPr wrap="square" rtlCol="0">
            <a:noAutofit/>
          </a:bodyPr>
          <a:lstStyle/>
          <a:p>
            <a:pPr algn="ctr"/>
            <a:r>
              <a:rPr lang="zh-CN" altLang="en-US" sz="1600" b="1" dirty="0" smtClean="0"/>
              <a:t>开发区域与特点</a:t>
            </a:r>
            <a:endParaRPr lang="zh-CN" altLang="en-US" sz="1600" b="1" dirty="0" smtClean="0"/>
          </a:p>
          <a:p>
            <a:endParaRPr lang="zh-CN" altLang="en-US" sz="1600" b="1" dirty="0" smtClean="0"/>
          </a:p>
          <a:p>
            <a:r>
              <a:rPr lang="zh-CN" altLang="en-US" sz="1600" dirty="0"/>
              <a:t>松山区耕地后备资源主要分布在中东部海拔较低、地势平坦的乡镇，如初头朗镇、太平地镇等，这些区域耕地动态度处于</a:t>
            </a:r>
            <a:r>
              <a:rPr lang="en-US" altLang="zh-CN" sz="1600" dirty="0"/>
              <a:t>[3.00%, 4.91%]</a:t>
            </a:r>
            <a:r>
              <a:rPr lang="zh-CN" altLang="en-US" sz="1600" dirty="0"/>
              <a:t>，属于快速增长区，具备充足后备资源且以传统农业为主。由于设施农业快速发展，经济利益驱动下大面积开垦导致耕地数量大幅增加。</a:t>
            </a:r>
            <a:endParaRPr lang="zh-CN" altLang="en-US" sz="1600" dirty="0"/>
          </a:p>
        </p:txBody>
      </p:sp>
      <p:sp>
        <p:nvSpPr>
          <p:cNvPr id="3" name="TextBox 23"/>
          <p:cNvSpPr txBox="1"/>
          <p:nvPr/>
        </p:nvSpPr>
        <p:spPr>
          <a:xfrm>
            <a:off x="513080" y="5457217"/>
            <a:ext cx="5687695" cy="2289274"/>
          </a:xfrm>
          <a:prstGeom prst="rect">
            <a:avLst/>
          </a:prstGeom>
          <a:noFill/>
        </p:spPr>
        <p:txBody>
          <a:bodyPr wrap="square" rtlCol="0">
            <a:noAutofit/>
          </a:bodyPr>
          <a:lstStyle/>
          <a:p>
            <a:pPr algn="ctr"/>
            <a:r>
              <a:rPr lang="zh-CN" altLang="en-US" sz="1600" b="1" dirty="0" smtClean="0"/>
              <a:t>开发限制与转型</a:t>
            </a:r>
            <a:endParaRPr lang="zh-CN" altLang="en-US" sz="1600" b="1" dirty="0" smtClean="0"/>
          </a:p>
          <a:p>
            <a:endParaRPr lang="zh-CN" altLang="en-US" sz="1600" b="1" dirty="0" smtClean="0"/>
          </a:p>
          <a:p>
            <a:r>
              <a:rPr lang="zh-CN" altLang="en-US" sz="1600" dirty="0"/>
              <a:t>部分乡镇如穆家营子镇因城郊区位，建设用地占用优质耕地，后备资源不足；山地丘陵区如大庙镇因水土流失严重，坡耕地被弃耕撂荒。近年来，松山区转向高标准农田建设，通过</a:t>
            </a:r>
            <a:r>
              <a:rPr lang="en-US" altLang="zh-CN" sz="1600" dirty="0"/>
              <a:t>“</a:t>
            </a:r>
            <a:r>
              <a:rPr lang="zh-CN" altLang="en-US" sz="1600" dirty="0"/>
              <a:t>小改大、高改平</a:t>
            </a:r>
            <a:r>
              <a:rPr lang="en-US" altLang="zh-CN" sz="1600" dirty="0"/>
              <a:t>”</a:t>
            </a:r>
            <a:r>
              <a:rPr lang="zh-CN" altLang="en-US" sz="1600" dirty="0"/>
              <a:t>等措施提升耕地质量，减少对后备资源开发的依赖。</a:t>
            </a:r>
            <a:endParaRPr lang="zh-CN" altLang="en-US" sz="1600" dirty="0"/>
          </a:p>
        </p:txBody>
      </p:sp>
      <p:sp>
        <p:nvSpPr>
          <p:cNvPr id="4" name="TextBox 23"/>
          <p:cNvSpPr txBox="1"/>
          <p:nvPr/>
        </p:nvSpPr>
        <p:spPr>
          <a:xfrm>
            <a:off x="513080" y="7833360"/>
            <a:ext cx="5687695" cy="1871980"/>
          </a:xfrm>
          <a:prstGeom prst="rect">
            <a:avLst/>
          </a:prstGeom>
          <a:noFill/>
        </p:spPr>
        <p:txBody>
          <a:bodyPr wrap="square" rtlCol="0">
            <a:noAutofit/>
          </a:bodyPr>
          <a:lstStyle/>
          <a:p>
            <a:pPr algn="ctr"/>
            <a:r>
              <a:rPr lang="zh-CN" altLang="en-US" sz="1600" b="1" dirty="0" smtClean="0"/>
              <a:t>当前状况</a:t>
            </a:r>
            <a:endParaRPr lang="zh-CN" altLang="en-US" sz="1600" b="1" dirty="0" smtClean="0"/>
          </a:p>
          <a:p>
            <a:pPr algn="ctr"/>
            <a:endParaRPr lang="zh-CN" altLang="en-US" sz="1600" b="1" dirty="0" smtClean="0"/>
          </a:p>
          <a:p>
            <a:r>
              <a:rPr lang="zh-CN" altLang="en-US" sz="1600" dirty="0"/>
              <a:t>截至</a:t>
            </a:r>
            <a:r>
              <a:rPr lang="en-US" altLang="zh-CN" sz="1600" dirty="0"/>
              <a:t>2024</a:t>
            </a:r>
            <a:r>
              <a:rPr lang="zh-CN" altLang="en-US" sz="1600" dirty="0"/>
              <a:t>年，松山区耕地面积</a:t>
            </a:r>
            <a:r>
              <a:rPr lang="en-US" altLang="zh-CN" sz="1600" dirty="0"/>
              <a:t>296</a:t>
            </a:r>
            <a:r>
              <a:rPr lang="zh-CN" altLang="en-US" sz="1600" dirty="0"/>
              <a:t>万亩，通过补充耕地项目如退耕还林转耕地和高标准农田建设，实现耕地总量动态平衡，但后备资源开发强度已显著低于历史峰值</a:t>
            </a:r>
            <a:r>
              <a:rPr lang="zh-CN" altLang="en-US" dirty="0"/>
              <a:t>。</a:t>
            </a:r>
            <a:endParaRPr lang="zh-CN" altLang="en-US" dirty="0"/>
          </a:p>
        </p:txBody>
      </p:sp>
      <p:sp>
        <p:nvSpPr>
          <p:cNvPr id="29" name="等腰三角形 28"/>
          <p:cNvSpPr/>
          <p:nvPr/>
        </p:nvSpPr>
        <p:spPr>
          <a:xfrm flipV="1">
            <a:off x="2204720" y="2288540"/>
            <a:ext cx="343535" cy="39243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4E296"/>
              </a:solidFill>
            </a:endParaRPr>
          </a:p>
        </p:txBody>
      </p:sp>
      <p:sp>
        <p:nvSpPr>
          <p:cNvPr id="31" name="AutoShape 31"/>
          <p:cNvSpPr/>
          <p:nvPr>
            <p:custDataLst>
              <p:tags r:id="rId2"/>
            </p:custDataLst>
          </p:nvPr>
        </p:nvSpPr>
        <p:spPr>
          <a:xfrm>
            <a:off x="613294" y="2072711"/>
            <a:ext cx="745319" cy="745319"/>
          </a:xfrm>
          <a:prstGeom prst="ellipse">
            <a:avLst/>
          </a:prstGeom>
          <a:gradFill>
            <a:gsLst>
              <a:gs pos="0">
                <a:schemeClr val="accent1"/>
              </a:gs>
              <a:gs pos="100000">
                <a:schemeClr val="accent2"/>
              </a:gs>
            </a:gsLst>
            <a:lin ang="5400000"/>
          </a:gradFill>
        </p:spPr>
      </p:sp>
      <p:sp>
        <p:nvSpPr>
          <p:cNvPr id="32" name="TextBox 32"/>
          <p:cNvSpPr txBox="1"/>
          <p:nvPr>
            <p:custDataLst>
              <p:tags r:id="rId3"/>
            </p:custDataLst>
          </p:nvPr>
        </p:nvSpPr>
        <p:spPr>
          <a:xfrm>
            <a:off x="624255" y="2154159"/>
            <a:ext cx="723397" cy="512064"/>
          </a:xfrm>
          <a:prstGeom prst="rect">
            <a:avLst/>
          </a:prstGeom>
        </p:spPr>
        <p:txBody>
          <a:bodyPr lIns="91440" tIns="91440" rIns="47625" bIns="91440" rtlCol="0" anchor="t"/>
          <a:lstStyle/>
          <a:p>
            <a:pPr algn="ctr">
              <a:lnSpc>
                <a:spcPct val="120000"/>
              </a:lnSpc>
            </a:pPr>
            <a:r>
              <a:rPr lang="en-US" sz="1800" b="1">
                <a:solidFill>
                  <a:srgbClr val="FFFFFF"/>
                </a:solidFill>
                <a:latin typeface="宋体" panose="02010600030101010101" pitchFamily="2" charset="-122"/>
                <a:ea typeface="宋体" panose="02010600030101010101" pitchFamily="2" charset="-122"/>
                <a:cs typeface="PingFang SC"/>
              </a:rPr>
              <a:t>01</a:t>
            </a:r>
            <a:endParaRPr lang="en-US" sz="1800" b="1">
              <a:solidFill>
                <a:srgbClr val="FFFFFF"/>
              </a:solidFill>
              <a:latin typeface="宋体" panose="02010600030101010101" pitchFamily="2" charset="-122"/>
              <a:ea typeface="宋体" panose="02010600030101010101" pitchFamily="2" charset="-122"/>
              <a:cs typeface="PingFang SC"/>
            </a:endParaRPr>
          </a:p>
        </p:txBody>
      </p:sp>
      <p:sp>
        <p:nvSpPr>
          <p:cNvPr id="2" name="AutoShape 31"/>
          <p:cNvSpPr/>
          <p:nvPr>
            <p:custDataLst>
              <p:tags r:id="rId4"/>
            </p:custDataLst>
          </p:nvPr>
        </p:nvSpPr>
        <p:spPr>
          <a:xfrm>
            <a:off x="601864" y="4963231"/>
            <a:ext cx="745319" cy="745319"/>
          </a:xfrm>
          <a:prstGeom prst="ellipse">
            <a:avLst/>
          </a:prstGeom>
          <a:gradFill>
            <a:gsLst>
              <a:gs pos="0">
                <a:schemeClr val="accent1"/>
              </a:gs>
              <a:gs pos="100000">
                <a:schemeClr val="accent2"/>
              </a:gs>
            </a:gsLst>
            <a:lin ang="5400000"/>
          </a:gradFill>
        </p:spPr>
      </p:sp>
      <p:sp>
        <p:nvSpPr>
          <p:cNvPr id="6" name="TextBox 32"/>
          <p:cNvSpPr txBox="1"/>
          <p:nvPr>
            <p:custDataLst>
              <p:tags r:id="rId5"/>
            </p:custDataLst>
          </p:nvPr>
        </p:nvSpPr>
        <p:spPr>
          <a:xfrm>
            <a:off x="612825" y="5044679"/>
            <a:ext cx="723397" cy="512064"/>
          </a:xfrm>
          <a:prstGeom prst="rect">
            <a:avLst/>
          </a:prstGeom>
        </p:spPr>
        <p:txBody>
          <a:bodyPr lIns="91440" tIns="91440" rIns="47625" bIns="91440" rtlCol="0" anchor="t"/>
          <a:lstStyle/>
          <a:p>
            <a:pPr algn="ctr">
              <a:lnSpc>
                <a:spcPct val="120000"/>
              </a:lnSpc>
            </a:pPr>
            <a:r>
              <a:rPr lang="en-US" sz="1800" b="1">
                <a:solidFill>
                  <a:srgbClr val="FFFFFF"/>
                </a:solidFill>
                <a:latin typeface="宋体" panose="02010600030101010101" pitchFamily="2" charset="-122"/>
                <a:ea typeface="宋体" panose="02010600030101010101" pitchFamily="2" charset="-122"/>
                <a:cs typeface="PingFang SC"/>
              </a:rPr>
              <a:t>02</a:t>
            </a:r>
            <a:endParaRPr lang="en-US" sz="1800" b="1">
              <a:solidFill>
                <a:srgbClr val="FFFFFF"/>
              </a:solidFill>
              <a:latin typeface="宋体" panose="02010600030101010101" pitchFamily="2" charset="-122"/>
              <a:ea typeface="宋体" panose="02010600030101010101" pitchFamily="2" charset="-122"/>
              <a:cs typeface="PingFang SC"/>
            </a:endParaRPr>
          </a:p>
        </p:txBody>
      </p:sp>
      <p:sp>
        <p:nvSpPr>
          <p:cNvPr id="7" name="AutoShape 31"/>
          <p:cNvSpPr/>
          <p:nvPr>
            <p:custDataLst>
              <p:tags r:id="rId6"/>
            </p:custDataLst>
          </p:nvPr>
        </p:nvSpPr>
        <p:spPr>
          <a:xfrm>
            <a:off x="624089" y="7617531"/>
            <a:ext cx="745319" cy="745319"/>
          </a:xfrm>
          <a:prstGeom prst="ellipse">
            <a:avLst/>
          </a:prstGeom>
          <a:gradFill>
            <a:gsLst>
              <a:gs pos="0">
                <a:schemeClr val="accent1"/>
              </a:gs>
              <a:gs pos="100000">
                <a:schemeClr val="accent2"/>
              </a:gs>
            </a:gsLst>
            <a:lin ang="5400000"/>
          </a:gradFill>
        </p:spPr>
      </p:sp>
      <p:sp>
        <p:nvSpPr>
          <p:cNvPr id="8" name="TextBox 32"/>
          <p:cNvSpPr txBox="1"/>
          <p:nvPr>
            <p:custDataLst>
              <p:tags r:id="rId7"/>
            </p:custDataLst>
          </p:nvPr>
        </p:nvSpPr>
        <p:spPr>
          <a:xfrm>
            <a:off x="563295" y="7698979"/>
            <a:ext cx="723397" cy="512064"/>
          </a:xfrm>
          <a:prstGeom prst="rect">
            <a:avLst/>
          </a:prstGeom>
        </p:spPr>
        <p:txBody>
          <a:bodyPr lIns="91440" tIns="91440" rIns="47625" bIns="91440" rtlCol="0" anchor="t"/>
          <a:lstStyle/>
          <a:p>
            <a:pPr algn="ctr">
              <a:lnSpc>
                <a:spcPct val="120000"/>
              </a:lnSpc>
            </a:pPr>
            <a:r>
              <a:rPr lang="en-US" sz="1800" b="1">
                <a:solidFill>
                  <a:srgbClr val="FFFFFF"/>
                </a:solidFill>
                <a:latin typeface="宋体" panose="02010600030101010101" pitchFamily="2" charset="-122"/>
                <a:ea typeface="宋体" panose="02010600030101010101" pitchFamily="2" charset="-122"/>
                <a:cs typeface="PingFang SC"/>
              </a:rPr>
              <a:t>03</a:t>
            </a:r>
            <a:endParaRPr lang="en-US" sz="1800" b="1">
              <a:solidFill>
                <a:srgbClr val="FFFFFF"/>
              </a:solidFill>
              <a:latin typeface="宋体" panose="02010600030101010101" pitchFamily="2" charset="-122"/>
              <a:ea typeface="宋体" panose="02010600030101010101" pitchFamily="2" charset="-122"/>
              <a:cs typeface="PingFang SC"/>
            </a:endParaRPr>
          </a:p>
        </p:txBody>
      </p:sp>
      <p:sp>
        <p:nvSpPr>
          <p:cNvPr id="12290" name="AutoShape 2"/>
          <p:cNvSpPr/>
          <p:nvPr>
            <p:custDataLst>
              <p:tags r:id="rId8"/>
            </p:custDataLst>
          </p:nvPr>
        </p:nvSpPr>
        <p:spPr bwMode="auto">
          <a:xfrm>
            <a:off x="-27305" y="-12065"/>
            <a:ext cx="4274820" cy="19405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1">
            <a:blip r:embed="rId9" cstate="print">
              <a:extLst>
                <a:ext uri="{28A0092B-C50C-407E-A947-70E740481C1C}">
                  <a14:useLocalDpi xmlns:a14="http://schemas.microsoft.com/office/drawing/2010/main" val="0"/>
                </a:ext>
              </a:extLst>
            </a:blip>
            <a:srcRect/>
            <a:stretch>
              <a:fillRect/>
            </a:stretch>
          </a:blipFill>
          <a:ln w="25400" cap="flat" cmpd="sng">
            <a:solidFill>
              <a:srgbClr val="000000">
                <a:alpha val="0"/>
              </a:srgbClr>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s-ES" sz="2670">
              <a:cs typeface="Calibri" panose="020F0502020204030204" charset="0"/>
            </a:endParaRPr>
          </a:p>
        </p:txBody>
      </p:sp>
      <p:sp>
        <p:nvSpPr>
          <p:cNvPr id="62" name="矩形 61"/>
          <p:cNvSpPr/>
          <p:nvPr/>
        </p:nvSpPr>
        <p:spPr>
          <a:xfrm>
            <a:off x="270510" y="1927860"/>
            <a:ext cx="6473190" cy="7945755"/>
          </a:xfrm>
          <a:prstGeom prst="rect">
            <a:avLst/>
          </a:prstGeom>
          <a:noFill/>
          <a:ln w="28575">
            <a:solidFill>
              <a:srgbClr val="095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Tree>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289"/>
                                        </p:tgtEl>
                                        <p:attrNameLst>
                                          <p:attrName>style.visibility</p:attrName>
                                        </p:attrNameLst>
                                      </p:cBhvr>
                                      <p:to>
                                        <p:strVal val="visible"/>
                                      </p:to>
                                    </p:set>
                                    <p:anim calcmode="lin" valueType="num">
                                      <p:cBhvr additive="base">
                                        <p:cTn id="7" dur="500" fill="hold"/>
                                        <p:tgtEl>
                                          <p:spTgt spid="12289"/>
                                        </p:tgtEl>
                                        <p:attrNameLst>
                                          <p:attrName>ppt_x</p:attrName>
                                        </p:attrNameLst>
                                      </p:cBhvr>
                                      <p:tavLst>
                                        <p:tav tm="0">
                                          <p:val>
                                            <p:strVal val="0-#ppt_w/2"/>
                                          </p:val>
                                        </p:tav>
                                        <p:tav tm="100000">
                                          <p:val>
                                            <p:strVal val="#ppt_x"/>
                                          </p:val>
                                        </p:tav>
                                      </p:tavLst>
                                    </p:anim>
                                    <p:anim calcmode="lin" valueType="num">
                                      <p:cBhvr additive="base">
                                        <p:cTn id="8" dur="500" fill="hold"/>
                                        <p:tgtEl>
                                          <p:spTgt spid="122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additive="base">
                                        <p:cTn id="12" dur="500" fill="hold"/>
                                        <p:tgtEl>
                                          <p:spTgt spid="12290"/>
                                        </p:tgtEl>
                                        <p:attrNameLst>
                                          <p:attrName>ppt_x</p:attrName>
                                        </p:attrNameLst>
                                      </p:cBhvr>
                                      <p:tavLst>
                                        <p:tav tm="0">
                                          <p:val>
                                            <p:strVal val="1+#ppt_w/2"/>
                                          </p:val>
                                        </p:tav>
                                        <p:tav tm="100000">
                                          <p:val>
                                            <p:strVal val="#ppt_x"/>
                                          </p:val>
                                        </p:tav>
                                      </p:tavLst>
                                    </p:anim>
                                    <p:anim calcmode="lin" valueType="num">
                                      <p:cBhvr additive="base">
                                        <p:cTn id="13" dur="500" fill="hold"/>
                                        <p:tgtEl>
                                          <p:spTgt spid="12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53" name="01"/>
          <p:cNvSpPr/>
          <p:nvPr/>
        </p:nvSpPr>
        <p:spPr bwMode="auto">
          <a:xfrm>
            <a:off x="0" y="0"/>
            <a:ext cx="2609850" cy="6858000"/>
          </a:xfrm>
          <a:prstGeom prst="rect">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1350">
              <a:sym typeface="+mn-ea"/>
            </a:endParaRPr>
          </a:p>
        </p:txBody>
      </p:sp>
      <p:sp>
        <p:nvSpPr>
          <p:cNvPr id="61" name="矩形 60"/>
          <p:cNvSpPr/>
          <p:nvPr/>
        </p:nvSpPr>
        <p:spPr>
          <a:xfrm>
            <a:off x="2049780" y="4340225"/>
            <a:ext cx="4592955" cy="5471160"/>
          </a:xfrm>
          <a:prstGeom prst="rect">
            <a:avLst/>
          </a:prstGeom>
          <a:blipFill dpi="0" rotWithShape="1">
            <a:blip r:embed="rId1">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62" name="矩形 61"/>
          <p:cNvSpPr/>
          <p:nvPr/>
        </p:nvSpPr>
        <p:spPr>
          <a:xfrm>
            <a:off x="1948815" y="4285615"/>
            <a:ext cx="4794885" cy="5588000"/>
          </a:xfrm>
          <a:prstGeom prst="rect">
            <a:avLst/>
          </a:prstGeom>
          <a:noFill/>
          <a:ln w="28575">
            <a:solidFill>
              <a:srgbClr val="095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11" name="TextBox 23"/>
          <p:cNvSpPr txBox="1"/>
          <p:nvPr/>
        </p:nvSpPr>
        <p:spPr>
          <a:xfrm>
            <a:off x="32385" y="862965"/>
            <a:ext cx="6824980" cy="2602230"/>
          </a:xfrm>
          <a:prstGeom prst="rect">
            <a:avLst/>
          </a:prstGeom>
          <a:noFill/>
        </p:spPr>
        <p:txBody>
          <a:bodyPr wrap="square" rtlCol="0">
            <a:noAutofit/>
          </a:bodyPr>
          <a:lstStyle/>
          <a:p>
            <a:pPr algn="r"/>
            <a:r>
              <a:rPr lang="zh-CN" altLang="en-US" sz="1600" b="1" dirty="0"/>
              <a:t>盐碱地分布与现状</a:t>
            </a:r>
            <a:endParaRPr lang="zh-CN" altLang="en-US" sz="1600" b="1" dirty="0"/>
          </a:p>
          <a:p>
            <a:pPr algn="ctr"/>
            <a:endParaRPr lang="zh-CN" altLang="en-US" sz="1600" dirty="0"/>
          </a:p>
          <a:p>
            <a:pPr algn="just"/>
            <a:r>
              <a:rPr lang="zh-CN" altLang="en-US" sz="1600" dirty="0"/>
              <a:t>松山区盐碱地主要分布于中东部地势低洼、地下水位较高及排水不畅的区域，如初头朗镇、太平地镇、穆家营子镇及部分沿河地带。受半干旱大陆性季风气候影响，蒸发量大、降水量少，导致土壤盐分易积聚。此外，部分设施农业区由于长期灌溉和施肥不当，也出现了土壤次生盐渍化现象。盐碱地的存在不仅限制了土地的高效利用，还对农业生产和生态环境造成一定影响。据调查，松山区盐碱化耕地面积约占全区耕地总面积的一定比例，成为补充耕地和提升产能的重点和难点区域。</a:t>
            </a:r>
            <a:endParaRPr lang="zh-CN" altLang="en-US" sz="1600" dirty="0"/>
          </a:p>
        </p:txBody>
      </p:sp>
      <p:sp>
        <p:nvSpPr>
          <p:cNvPr id="71" name="Freeform 21"/>
          <p:cNvSpPr txBox="1"/>
          <p:nvPr/>
        </p:nvSpPr>
        <p:spPr>
          <a:xfrm>
            <a:off x="0" y="9106763"/>
            <a:ext cx="1977231" cy="38694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noFill/>
        </p:spPr>
        <p:txBody>
          <a:bodyPr wrap="square" rtlCol="0" anchor="t">
            <a:noAutofit/>
          </a:bodyPr>
          <a:lstStyle/>
          <a:p>
            <a:pPr lvl="0" algn="l">
              <a:buClrTx/>
              <a:buSzTx/>
              <a:buFontTx/>
            </a:pPr>
            <a:endParaRPr lang="zh-CN" altLang="en-US" sz="1600" dirty="0">
              <a:sym typeface="+mn-ea"/>
            </a:endParaRPr>
          </a:p>
        </p:txBody>
      </p:sp>
      <p:sp>
        <p:nvSpPr>
          <p:cNvPr id="10" name="文本框 9"/>
          <p:cNvSpPr txBox="1"/>
          <p:nvPr/>
        </p:nvSpPr>
        <p:spPr>
          <a:xfrm>
            <a:off x="188680" y="466312"/>
            <a:ext cx="4589780" cy="369332"/>
          </a:xfrm>
          <a:prstGeom prst="rect">
            <a:avLst/>
          </a:prstGeom>
          <a:noFill/>
        </p:spPr>
        <p:txBody>
          <a:bodyPr wrap="square" rtlCol="0">
            <a:spAutoFit/>
          </a:bodyPr>
          <a:lstStyle/>
          <a:p>
            <a:r>
              <a:rPr lang="en-US" b="1" dirty="0" smtClean="0">
                <a:solidFill>
                  <a:schemeClr val="tx1">
                    <a:lumMod val="85000"/>
                    <a:lumOff val="15000"/>
                  </a:schemeClr>
                </a:solidFill>
                <a:sym typeface="+mn-ea"/>
              </a:rPr>
              <a:t>7.3  </a:t>
            </a:r>
            <a:r>
              <a:rPr lang="zh-CN" altLang="zh-CN" b="1" dirty="0" smtClean="0">
                <a:sym typeface="+mn-ea"/>
              </a:rPr>
              <a:t>盐碱地</a:t>
            </a:r>
            <a:r>
              <a:rPr lang="zh-CN" altLang="zh-CN" b="1" dirty="0">
                <a:sym typeface="+mn-ea"/>
              </a:rPr>
              <a:t>改造</a:t>
            </a:r>
            <a:r>
              <a:rPr lang="zh-CN" altLang="zh-CN" b="1" dirty="0" smtClean="0">
                <a:sym typeface="+mn-ea"/>
              </a:rPr>
              <a:t>利用</a:t>
            </a:r>
            <a:endParaRPr lang="zh-CN" altLang="en-US" b="1" dirty="0">
              <a:solidFill>
                <a:schemeClr val="tx1">
                  <a:lumMod val="85000"/>
                  <a:lumOff val="15000"/>
                </a:schemeClr>
              </a:solidFill>
              <a:sym typeface="+mn-ea"/>
            </a:endParaRPr>
          </a:p>
        </p:txBody>
      </p:sp>
      <p:sp>
        <p:nvSpPr>
          <p:cNvPr id="3" name="TextBox 23"/>
          <p:cNvSpPr txBox="1"/>
          <p:nvPr/>
        </p:nvSpPr>
        <p:spPr>
          <a:xfrm>
            <a:off x="4940935" y="3441065"/>
            <a:ext cx="2033905" cy="461645"/>
          </a:xfrm>
          <a:prstGeom prst="rect">
            <a:avLst/>
          </a:prstGeom>
          <a:noFill/>
        </p:spPr>
        <p:txBody>
          <a:bodyPr wrap="square" rtlCol="0">
            <a:noAutofit/>
          </a:bodyPr>
          <a:lstStyle/>
          <a:p>
            <a:pPr algn="ctr"/>
            <a:r>
              <a:rPr lang="zh-CN" altLang="en-US" sz="1600" b="1" dirty="0"/>
              <a:t>主要改造利用措施</a:t>
            </a:r>
            <a:endParaRPr lang="zh-CN" altLang="en-US" sz="1600" dirty="0"/>
          </a:p>
        </p:txBody>
      </p:sp>
      <p:sp>
        <p:nvSpPr>
          <p:cNvPr id="4" name="TextBox 23"/>
          <p:cNvSpPr txBox="1"/>
          <p:nvPr/>
        </p:nvSpPr>
        <p:spPr>
          <a:xfrm>
            <a:off x="21146" y="4636970"/>
            <a:ext cx="2088232" cy="449089"/>
          </a:xfrm>
          <a:prstGeom prst="rect">
            <a:avLst/>
          </a:prstGeom>
          <a:noFill/>
        </p:spPr>
        <p:txBody>
          <a:bodyPr wrap="square" rtlCol="0">
            <a:noAutofit/>
          </a:bodyPr>
          <a:lstStyle/>
          <a:p>
            <a:pPr algn="l"/>
            <a:r>
              <a:rPr lang="zh-CN" altLang="en-US" sz="1600" dirty="0"/>
              <a:t>推广耐盐碱作物品种</a:t>
            </a:r>
            <a:endParaRPr lang="zh-CN" altLang="en-US" sz="1600" dirty="0"/>
          </a:p>
        </p:txBody>
      </p:sp>
      <p:sp>
        <p:nvSpPr>
          <p:cNvPr id="8" name="TextBox 23"/>
          <p:cNvSpPr txBox="1"/>
          <p:nvPr/>
        </p:nvSpPr>
        <p:spPr>
          <a:xfrm>
            <a:off x="2061210" y="4313670"/>
            <a:ext cx="4669790" cy="986470"/>
          </a:xfrm>
          <a:prstGeom prst="rect">
            <a:avLst/>
          </a:prstGeom>
          <a:noFill/>
        </p:spPr>
        <p:txBody>
          <a:bodyPr wrap="square" rtlCol="0">
            <a:noAutofit/>
          </a:bodyPr>
          <a:lstStyle/>
          <a:p>
            <a:pPr algn="ctr"/>
            <a:r>
              <a:rPr lang="zh-CN" altLang="en-US" sz="1600" dirty="0"/>
              <a:t>藜麦作为一种耐干旱、耐低温、耐盐碱、耐贫瘠的</a:t>
            </a:r>
            <a:r>
              <a:rPr lang="en-US" altLang="zh-CN" sz="1600" dirty="0"/>
              <a:t>“</a:t>
            </a:r>
            <a:r>
              <a:rPr lang="zh-CN" altLang="en-US" sz="1600" dirty="0"/>
              <a:t>四耐</a:t>
            </a:r>
            <a:r>
              <a:rPr lang="en-US" altLang="zh-CN" sz="1600" dirty="0"/>
              <a:t>”</a:t>
            </a:r>
            <a:r>
              <a:rPr lang="zh-CN" altLang="en-US" sz="1600" dirty="0"/>
              <a:t>作物，近年来在松山区得到大面积推广。</a:t>
            </a:r>
            <a:endParaRPr lang="zh-CN" altLang="en-US" sz="1600" dirty="0"/>
          </a:p>
          <a:p>
            <a:pPr algn="just"/>
            <a:r>
              <a:rPr lang="zh-CN" altLang="en-US" sz="1600" dirty="0"/>
              <a:t>此外，糜子、高粱等传统耐盐碱作物也得到推广</a:t>
            </a:r>
            <a:endParaRPr lang="zh-CN" altLang="en-US" sz="1600" dirty="0"/>
          </a:p>
        </p:txBody>
      </p:sp>
      <p:sp>
        <p:nvSpPr>
          <p:cNvPr id="12" name="TextBox 23"/>
          <p:cNvSpPr txBox="1"/>
          <p:nvPr/>
        </p:nvSpPr>
        <p:spPr>
          <a:xfrm>
            <a:off x="236306" y="5909936"/>
            <a:ext cx="2595245" cy="449089"/>
          </a:xfrm>
          <a:prstGeom prst="rect">
            <a:avLst/>
          </a:prstGeom>
          <a:noFill/>
        </p:spPr>
        <p:txBody>
          <a:bodyPr wrap="square" rtlCol="0">
            <a:noAutofit/>
          </a:bodyPr>
          <a:lstStyle/>
          <a:p>
            <a:pPr algn="l"/>
            <a:r>
              <a:rPr lang="zh-CN" altLang="en-US" sz="1600" dirty="0"/>
              <a:t>改良技术应用</a:t>
            </a:r>
            <a:endParaRPr lang="zh-CN" altLang="en-US" sz="1600" dirty="0"/>
          </a:p>
        </p:txBody>
      </p:sp>
      <p:sp>
        <p:nvSpPr>
          <p:cNvPr id="13" name="TextBox 23"/>
          <p:cNvSpPr txBox="1"/>
          <p:nvPr/>
        </p:nvSpPr>
        <p:spPr>
          <a:xfrm>
            <a:off x="2073910" y="5737765"/>
            <a:ext cx="4669790" cy="986470"/>
          </a:xfrm>
          <a:prstGeom prst="rect">
            <a:avLst/>
          </a:prstGeom>
          <a:noFill/>
        </p:spPr>
        <p:txBody>
          <a:bodyPr wrap="square" rtlCol="0">
            <a:noAutofit/>
          </a:bodyPr>
          <a:lstStyle/>
          <a:p>
            <a:pPr algn="just"/>
            <a:r>
              <a:rPr lang="en-US" altLang="zh-CN" sz="1600" dirty="0"/>
              <a:t>“</a:t>
            </a:r>
            <a:r>
              <a:rPr lang="zh-CN" altLang="en-US" sz="1600" dirty="0"/>
              <a:t>以种适地</a:t>
            </a:r>
            <a:r>
              <a:rPr lang="en-US" altLang="zh-CN" sz="1600" dirty="0"/>
              <a:t>”</a:t>
            </a:r>
            <a:r>
              <a:rPr lang="zh-CN" altLang="en-US" sz="1600" dirty="0"/>
              <a:t>和</a:t>
            </a:r>
            <a:r>
              <a:rPr lang="en-US" altLang="zh-CN" sz="1600" dirty="0"/>
              <a:t>“</a:t>
            </a:r>
            <a:r>
              <a:rPr lang="zh-CN" altLang="en-US" sz="1600" dirty="0"/>
              <a:t>以地适种</a:t>
            </a:r>
            <a:r>
              <a:rPr lang="en-US" altLang="zh-CN" sz="1600" dirty="0"/>
              <a:t>”</a:t>
            </a:r>
            <a:r>
              <a:rPr lang="zh-CN" altLang="en-US" sz="1600" dirty="0"/>
              <a:t>相结合、深耕翻土、平整土地、开挖排盐沟渠、合理施用土壤改良剂</a:t>
            </a:r>
            <a:endParaRPr lang="zh-CN" altLang="en-US" sz="1600" dirty="0"/>
          </a:p>
          <a:p>
            <a:pPr algn="just"/>
            <a:r>
              <a:rPr lang="zh-CN" altLang="en-US" sz="1600" dirty="0"/>
              <a:t>改善土壤结构、推广施用有机肥、生物菌肥提高土壤有机质含量，增强微生物活性，改善土壤理化性</a:t>
            </a:r>
            <a:endParaRPr lang="zh-CN" altLang="en-US" sz="1600" dirty="0"/>
          </a:p>
        </p:txBody>
      </p:sp>
      <p:sp>
        <p:nvSpPr>
          <p:cNvPr id="15" name="TextBox 23"/>
          <p:cNvSpPr txBox="1"/>
          <p:nvPr/>
        </p:nvSpPr>
        <p:spPr>
          <a:xfrm>
            <a:off x="129559" y="7580485"/>
            <a:ext cx="1944217" cy="449089"/>
          </a:xfrm>
          <a:prstGeom prst="rect">
            <a:avLst/>
          </a:prstGeom>
          <a:noFill/>
        </p:spPr>
        <p:txBody>
          <a:bodyPr wrap="square" rtlCol="0">
            <a:noAutofit/>
          </a:bodyPr>
          <a:lstStyle/>
          <a:p>
            <a:pPr algn="l"/>
            <a:r>
              <a:rPr lang="zh-CN" altLang="en-US" sz="1600" dirty="0"/>
              <a:t>设施农业土壤改良</a:t>
            </a:r>
            <a:endParaRPr lang="zh-CN" altLang="en-US" sz="1600" dirty="0"/>
          </a:p>
        </p:txBody>
      </p:sp>
      <p:sp>
        <p:nvSpPr>
          <p:cNvPr id="16" name="TextBox 23"/>
          <p:cNvSpPr txBox="1"/>
          <p:nvPr/>
        </p:nvSpPr>
        <p:spPr>
          <a:xfrm>
            <a:off x="2061210" y="7203211"/>
            <a:ext cx="4669790" cy="986470"/>
          </a:xfrm>
          <a:prstGeom prst="rect">
            <a:avLst/>
          </a:prstGeom>
          <a:noFill/>
        </p:spPr>
        <p:txBody>
          <a:bodyPr wrap="square" rtlCol="0">
            <a:noAutofit/>
          </a:bodyPr>
          <a:lstStyle/>
          <a:p>
            <a:pPr algn="l"/>
            <a:r>
              <a:rPr lang="zh-CN" altLang="en-US" sz="1600" dirty="0"/>
              <a:t>实施精量灌溉，采用滴灌、微喷等节水技术，避免大水漫灌导致的盐分积累</a:t>
            </a:r>
            <a:endParaRPr lang="zh-CN" altLang="en-US" sz="1600" dirty="0"/>
          </a:p>
          <a:p>
            <a:pPr algn="l"/>
            <a:r>
              <a:rPr lang="zh-CN" altLang="en-US" sz="1600" dirty="0"/>
              <a:t>引进轮作休耕、间作套种等农艺措施，减少连作障碍，改善土壤生态环境</a:t>
            </a:r>
            <a:endParaRPr lang="zh-CN" altLang="en-US" sz="1600" dirty="0"/>
          </a:p>
        </p:txBody>
      </p:sp>
      <p:sp>
        <p:nvSpPr>
          <p:cNvPr id="19" name="TextBox 23"/>
          <p:cNvSpPr txBox="1"/>
          <p:nvPr/>
        </p:nvSpPr>
        <p:spPr>
          <a:xfrm>
            <a:off x="-27940" y="9051925"/>
            <a:ext cx="2137410" cy="448945"/>
          </a:xfrm>
          <a:prstGeom prst="rect">
            <a:avLst/>
          </a:prstGeom>
          <a:noFill/>
        </p:spPr>
        <p:txBody>
          <a:bodyPr wrap="square" rtlCol="0">
            <a:noAutofit/>
          </a:bodyPr>
          <a:lstStyle/>
          <a:p>
            <a:pPr algn="l"/>
            <a:r>
              <a:rPr lang="zh-CN" altLang="en-US" sz="1600" dirty="0"/>
              <a:t>政策支持与科技引领</a:t>
            </a:r>
            <a:endParaRPr lang="zh-CN" altLang="en-US" sz="1600" dirty="0"/>
          </a:p>
        </p:txBody>
      </p:sp>
      <p:sp>
        <p:nvSpPr>
          <p:cNvPr id="20" name="TextBox 23"/>
          <p:cNvSpPr txBox="1"/>
          <p:nvPr/>
        </p:nvSpPr>
        <p:spPr>
          <a:xfrm>
            <a:off x="2061210" y="8887136"/>
            <a:ext cx="4669790" cy="986470"/>
          </a:xfrm>
          <a:prstGeom prst="rect">
            <a:avLst/>
          </a:prstGeom>
          <a:noFill/>
        </p:spPr>
        <p:txBody>
          <a:bodyPr wrap="square" rtlCol="0">
            <a:noAutofit/>
          </a:bodyPr>
          <a:lstStyle/>
          <a:p>
            <a:pPr algn="just"/>
            <a:r>
              <a:rPr lang="zh-CN" altLang="en-US" sz="1600" dirty="0"/>
              <a:t>松山区政府高度重视盐碱地改造利用，将其纳入耕地保护与粮食安全工作重点，出台相关政策和资金扶持措施。</a:t>
            </a:r>
            <a:endParaRPr lang="zh-CN" altLang="en-US" sz="1600" dirty="0"/>
          </a:p>
        </p:txBody>
      </p:sp>
      <p:sp>
        <p:nvSpPr>
          <p:cNvPr id="63" name="AutoShape 31"/>
          <p:cNvSpPr/>
          <p:nvPr>
            <p:custDataLst>
              <p:tags r:id="rId2"/>
            </p:custDataLst>
          </p:nvPr>
        </p:nvSpPr>
        <p:spPr>
          <a:xfrm>
            <a:off x="4433570" y="728345"/>
            <a:ext cx="461010" cy="483235"/>
          </a:xfrm>
          <a:prstGeom prst="ellipse">
            <a:avLst/>
          </a:prstGeom>
          <a:gradFill>
            <a:gsLst>
              <a:gs pos="0">
                <a:schemeClr val="accent1"/>
              </a:gs>
              <a:gs pos="100000">
                <a:schemeClr val="accent2"/>
              </a:gs>
            </a:gsLst>
            <a:lin ang="5400000"/>
          </a:gradFill>
        </p:spPr>
      </p:sp>
      <p:sp>
        <p:nvSpPr>
          <p:cNvPr id="64" name="AutoShape 31"/>
          <p:cNvSpPr/>
          <p:nvPr>
            <p:custDataLst>
              <p:tags r:id="rId3"/>
            </p:custDataLst>
          </p:nvPr>
        </p:nvSpPr>
        <p:spPr>
          <a:xfrm>
            <a:off x="4436745" y="3292475"/>
            <a:ext cx="461010" cy="483235"/>
          </a:xfrm>
          <a:prstGeom prst="ellipse">
            <a:avLst/>
          </a:prstGeom>
          <a:gradFill>
            <a:gsLst>
              <a:gs pos="0">
                <a:schemeClr val="accent1"/>
              </a:gs>
              <a:gs pos="100000">
                <a:schemeClr val="accent2"/>
              </a:gs>
            </a:gsLst>
            <a:lin ang="5400000"/>
          </a:gradFill>
        </p:spPr>
      </p:sp>
      <p:sp>
        <p:nvSpPr>
          <p:cNvPr id="65" name="TextBox 32"/>
          <p:cNvSpPr txBox="1"/>
          <p:nvPr>
            <p:custDataLst>
              <p:tags r:id="rId4"/>
            </p:custDataLst>
          </p:nvPr>
        </p:nvSpPr>
        <p:spPr>
          <a:xfrm>
            <a:off x="4305985" y="704454"/>
            <a:ext cx="723397" cy="512064"/>
          </a:xfrm>
          <a:prstGeom prst="rect">
            <a:avLst/>
          </a:prstGeom>
        </p:spPr>
        <p:txBody>
          <a:bodyPr lIns="91440" tIns="91440" rIns="47625" bIns="91440" rtlCol="0" anchor="t"/>
          <a:lstStyle/>
          <a:p>
            <a:pPr algn="ctr">
              <a:lnSpc>
                <a:spcPct val="120000"/>
              </a:lnSpc>
            </a:pPr>
            <a:r>
              <a:rPr lang="en-US" sz="1800" b="1">
                <a:solidFill>
                  <a:srgbClr val="FFFFFF"/>
                </a:solidFill>
                <a:latin typeface="宋体" panose="02010600030101010101" pitchFamily="2" charset="-122"/>
                <a:ea typeface="宋体" panose="02010600030101010101" pitchFamily="2" charset="-122"/>
                <a:cs typeface="PingFang SC"/>
              </a:rPr>
              <a:t>01</a:t>
            </a:r>
            <a:endParaRPr lang="en-US" sz="1800" b="1">
              <a:solidFill>
                <a:srgbClr val="FFFFFF"/>
              </a:solidFill>
              <a:latin typeface="宋体" panose="02010600030101010101" pitchFamily="2" charset="-122"/>
              <a:ea typeface="宋体" panose="02010600030101010101" pitchFamily="2" charset="-122"/>
              <a:cs typeface="PingFang SC"/>
            </a:endParaRPr>
          </a:p>
        </p:txBody>
      </p:sp>
      <p:sp>
        <p:nvSpPr>
          <p:cNvPr id="66" name="TextBox 32"/>
          <p:cNvSpPr txBox="1"/>
          <p:nvPr>
            <p:custDataLst>
              <p:tags r:id="rId5"/>
            </p:custDataLst>
          </p:nvPr>
        </p:nvSpPr>
        <p:spPr>
          <a:xfrm>
            <a:off x="4293285" y="3225404"/>
            <a:ext cx="723397" cy="512064"/>
          </a:xfrm>
          <a:prstGeom prst="rect">
            <a:avLst/>
          </a:prstGeom>
        </p:spPr>
        <p:txBody>
          <a:bodyPr lIns="91440" tIns="91440" rIns="47625" bIns="91440" rtlCol="0" anchor="t"/>
          <a:lstStyle/>
          <a:p>
            <a:pPr algn="ctr">
              <a:lnSpc>
                <a:spcPct val="120000"/>
              </a:lnSpc>
            </a:pPr>
            <a:r>
              <a:rPr lang="en-US" sz="1800" b="1">
                <a:solidFill>
                  <a:srgbClr val="FFFFFF"/>
                </a:solidFill>
                <a:latin typeface="宋体" panose="02010600030101010101" pitchFamily="2" charset="-122"/>
                <a:ea typeface="宋体" panose="02010600030101010101" pitchFamily="2" charset="-122"/>
                <a:cs typeface="PingFang SC"/>
              </a:rPr>
              <a:t>02</a:t>
            </a:r>
            <a:endParaRPr lang="en-US" sz="1800" b="1">
              <a:solidFill>
                <a:srgbClr val="FFFFFF"/>
              </a:solidFill>
              <a:latin typeface="宋体" panose="02010600030101010101" pitchFamily="2" charset="-122"/>
              <a:ea typeface="宋体" panose="02010600030101010101" pitchFamily="2" charset="-122"/>
              <a:cs typeface="PingFang SC"/>
            </a:endParaRPr>
          </a:p>
        </p:txBody>
      </p:sp>
    </p:spTree>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9055" y="3324860"/>
            <a:ext cx="2259965" cy="281305"/>
          </a:xfrm>
          <a:prstGeom prst="rect">
            <a:avLst/>
          </a:prstGeom>
          <a:solidFill>
            <a:srgbClr val="86B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11" name="矩形 10"/>
          <p:cNvSpPr/>
          <p:nvPr/>
        </p:nvSpPr>
        <p:spPr>
          <a:xfrm>
            <a:off x="3287395" y="5995670"/>
            <a:ext cx="2823845" cy="294005"/>
          </a:xfrm>
          <a:prstGeom prst="rect">
            <a:avLst/>
          </a:prstGeom>
          <a:solidFill>
            <a:srgbClr val="86B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18" name="矩形 17"/>
          <p:cNvSpPr/>
          <p:nvPr/>
        </p:nvSpPr>
        <p:spPr>
          <a:xfrm>
            <a:off x="0" y="9462135"/>
            <a:ext cx="3274695" cy="429260"/>
          </a:xfrm>
          <a:prstGeom prst="rect">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文本框 9"/>
          <p:cNvSpPr txBox="1"/>
          <p:nvPr/>
        </p:nvSpPr>
        <p:spPr>
          <a:xfrm>
            <a:off x="850265" y="0"/>
            <a:ext cx="4656455" cy="368300"/>
          </a:xfrm>
          <a:prstGeom prst="rect">
            <a:avLst/>
          </a:prstGeom>
          <a:noFill/>
        </p:spPr>
        <p:txBody>
          <a:bodyPr wrap="square" rtlCol="0">
            <a:spAutoFit/>
          </a:bodyPr>
          <a:lstStyle/>
          <a:p>
            <a:pPr lvl="0" algn="ctr"/>
            <a:r>
              <a:rPr lang="en-US" altLang="zh-CN" b="1" dirty="0" smtClean="0">
                <a:sym typeface="+mn-ea"/>
              </a:rPr>
              <a:t>7.4  </a:t>
            </a:r>
            <a:r>
              <a:rPr lang="zh-CN" altLang="zh-CN" b="1" dirty="0" smtClean="0">
                <a:sym typeface="+mn-ea"/>
              </a:rPr>
              <a:t>耕地恢复</a:t>
            </a:r>
            <a:endParaRPr lang="zh-CN" altLang="en-US" b="1" dirty="0">
              <a:solidFill>
                <a:schemeClr val="tx1">
                  <a:lumMod val="85000"/>
                  <a:lumOff val="15000"/>
                </a:schemeClr>
              </a:solidFill>
              <a:sym typeface="+mn-ea"/>
            </a:endParaRPr>
          </a:p>
        </p:txBody>
      </p:sp>
      <p:sp>
        <p:nvSpPr>
          <p:cNvPr id="3" name="TextBox 23"/>
          <p:cNvSpPr txBox="1"/>
          <p:nvPr/>
        </p:nvSpPr>
        <p:spPr>
          <a:xfrm>
            <a:off x="2299335" y="3409137"/>
            <a:ext cx="1748790" cy="423046"/>
          </a:xfrm>
          <a:prstGeom prst="rect">
            <a:avLst/>
          </a:prstGeom>
          <a:noFill/>
        </p:spPr>
        <p:txBody>
          <a:bodyPr wrap="square" rtlCol="0">
            <a:noAutofit/>
          </a:bodyPr>
          <a:lstStyle/>
          <a:p>
            <a:pPr algn="just"/>
            <a:r>
              <a:rPr lang="zh-CN" altLang="en-US" sz="1600" b="1" dirty="0"/>
              <a:t>主要措施与做法</a:t>
            </a:r>
            <a:endParaRPr lang="zh-CN" altLang="en-US" sz="1600" b="1" dirty="0"/>
          </a:p>
          <a:p>
            <a:pPr algn="just"/>
            <a:endParaRPr lang="zh-CN" altLang="en-US" sz="1600" b="1" dirty="0"/>
          </a:p>
        </p:txBody>
      </p:sp>
      <p:sp>
        <p:nvSpPr>
          <p:cNvPr id="4" name="TextBox 23"/>
          <p:cNvSpPr txBox="1"/>
          <p:nvPr/>
        </p:nvSpPr>
        <p:spPr>
          <a:xfrm>
            <a:off x="703582" y="4154869"/>
            <a:ext cx="2583815" cy="408435"/>
          </a:xfrm>
          <a:prstGeom prst="rect">
            <a:avLst/>
          </a:prstGeom>
          <a:noFill/>
        </p:spPr>
        <p:txBody>
          <a:bodyPr wrap="square" rtlCol="0">
            <a:noAutofit/>
          </a:bodyPr>
          <a:lstStyle/>
          <a:p>
            <a:pPr algn="just"/>
            <a:r>
              <a:rPr lang="zh-CN" altLang="en-US" sz="1600" b="1" dirty="0"/>
              <a:t>大力推进高标准农田建设</a:t>
            </a:r>
            <a:endParaRPr lang="zh-CN" altLang="en-US" sz="1600" b="1" dirty="0"/>
          </a:p>
        </p:txBody>
      </p:sp>
      <p:sp>
        <p:nvSpPr>
          <p:cNvPr id="5" name="TextBox 23"/>
          <p:cNvSpPr txBox="1"/>
          <p:nvPr/>
        </p:nvSpPr>
        <p:spPr>
          <a:xfrm>
            <a:off x="3287395" y="3933183"/>
            <a:ext cx="2791460" cy="926127"/>
          </a:xfrm>
          <a:prstGeom prst="rect">
            <a:avLst/>
          </a:prstGeom>
          <a:noFill/>
        </p:spPr>
        <p:txBody>
          <a:bodyPr wrap="square" rtlCol="0">
            <a:noAutofit/>
          </a:bodyPr>
          <a:lstStyle/>
          <a:p>
            <a:pPr algn="just"/>
            <a:r>
              <a:rPr lang="zh-CN" altLang="en-US" sz="1600" dirty="0"/>
              <a:t>连片整治，宜机化改造</a:t>
            </a:r>
            <a:endParaRPr lang="zh-CN" altLang="en-US" sz="1600" dirty="0"/>
          </a:p>
          <a:p>
            <a:pPr algn="just"/>
            <a:r>
              <a:rPr lang="zh-CN" altLang="en-US" sz="1600" dirty="0"/>
              <a:t>田面平整与基础设施配套</a:t>
            </a:r>
            <a:endParaRPr lang="zh-CN" altLang="en-US" sz="1600" dirty="0"/>
          </a:p>
          <a:p>
            <a:pPr algn="just"/>
            <a:r>
              <a:rPr lang="zh-CN" altLang="en-US" sz="1600" dirty="0"/>
              <a:t>高效节水与集雨补灌</a:t>
            </a:r>
            <a:endParaRPr lang="zh-CN" altLang="en-US" sz="1600" dirty="0"/>
          </a:p>
        </p:txBody>
      </p:sp>
      <p:cxnSp>
        <p:nvCxnSpPr>
          <p:cNvPr id="9" name="Connector 4"/>
          <p:cNvCxnSpPr/>
          <p:nvPr>
            <p:custDataLst>
              <p:tags r:id="rId1"/>
            </p:custDataLst>
          </p:nvPr>
        </p:nvCxnSpPr>
        <p:spPr>
          <a:xfrm>
            <a:off x="197715" y="4758081"/>
            <a:ext cx="5913755" cy="5082"/>
          </a:xfrm>
          <a:prstGeom prst="line">
            <a:avLst/>
          </a:prstGeom>
          <a:ln w="12700" cmpd="sng">
            <a:solidFill>
              <a:schemeClr val="tx1">
                <a:lumMod val="65000"/>
                <a:lumOff val="35000"/>
              </a:schemeClr>
            </a:solidFill>
            <a:prstDash val="solid"/>
            <a:headEnd type="none"/>
            <a:tailEnd type="oval"/>
          </a:ln>
        </p:spPr>
        <p:style>
          <a:lnRef idx="0">
            <a:schemeClr val="accent1"/>
          </a:lnRef>
          <a:fillRef idx="1">
            <a:schemeClr val="accent1"/>
          </a:fillRef>
          <a:effectRef idx="0">
            <a:schemeClr val="accent1"/>
          </a:effectRef>
          <a:fontRef idx="minor">
            <a:schemeClr val="lt1"/>
          </a:fontRef>
        </p:style>
      </p:cxnSp>
      <p:grpSp>
        <p:nvGrpSpPr>
          <p:cNvPr id="17" name="Group 17"/>
          <p:cNvGrpSpPr/>
          <p:nvPr>
            <p:custDataLst>
              <p:tags r:id="rId2"/>
            </p:custDataLst>
          </p:nvPr>
        </p:nvGrpSpPr>
        <p:grpSpPr>
          <a:xfrm>
            <a:off x="59056" y="4082456"/>
            <a:ext cx="390525" cy="408435"/>
            <a:chOff x="3842099" y="3569779"/>
            <a:chExt cx="313754" cy="313849"/>
          </a:xfrm>
          <a:solidFill>
            <a:schemeClr val="tx1">
              <a:lumMod val="65000"/>
              <a:lumOff val="35000"/>
            </a:schemeClr>
          </a:solidFill>
        </p:grpSpPr>
        <p:sp>
          <p:nvSpPr>
            <p:cNvPr id="13" name="Freeform 18"/>
            <p:cNvSpPr/>
            <p:nvPr>
              <p:custDataLst>
                <p:tags r:id="rId3"/>
              </p:custDataLst>
            </p:nvPr>
          </p:nvSpPr>
          <p:spPr>
            <a:xfrm>
              <a:off x="3842099" y="3598926"/>
              <a:ext cx="284702" cy="284702"/>
            </a:xfrm>
            <a:custGeom>
              <a:avLst/>
              <a:gdLst/>
              <a:ahLst/>
              <a:cxnLst/>
              <a:rect l="l" t="t" r="r" b="b"/>
              <a:pathLst>
                <a:path w="184" h="184">
                  <a:moveTo>
                    <a:pt x="92" y="184"/>
                  </a:moveTo>
                  <a:cubicBezTo>
                    <a:pt x="143" y="184"/>
                    <a:pt x="184" y="143"/>
                    <a:pt x="184" y="92"/>
                  </a:cubicBezTo>
                  <a:cubicBezTo>
                    <a:pt x="184" y="76"/>
                    <a:pt x="180" y="62"/>
                    <a:pt x="173" y="49"/>
                  </a:cubicBezTo>
                  <a:cubicBezTo>
                    <a:pt x="172" y="49"/>
                    <a:pt x="172" y="49"/>
                    <a:pt x="171" y="49"/>
                  </a:cubicBezTo>
                  <a:cubicBezTo>
                    <a:pt x="170" y="49"/>
                    <a:pt x="170" y="49"/>
                    <a:pt x="170" y="49"/>
                  </a:cubicBezTo>
                  <a:cubicBezTo>
                    <a:pt x="158" y="48"/>
                    <a:pt x="158" y="48"/>
                    <a:pt x="158" y="48"/>
                  </a:cubicBezTo>
                  <a:cubicBezTo>
                    <a:pt x="149" y="56"/>
                    <a:pt x="149" y="56"/>
                    <a:pt x="149" y="56"/>
                  </a:cubicBezTo>
                  <a:cubicBezTo>
                    <a:pt x="156" y="67"/>
                    <a:pt x="160" y="79"/>
                    <a:pt x="160" y="92"/>
                  </a:cubicBezTo>
                  <a:cubicBezTo>
                    <a:pt x="160" y="129"/>
                    <a:pt x="129" y="160"/>
                    <a:pt x="92" y="160"/>
                  </a:cubicBezTo>
                  <a:cubicBezTo>
                    <a:pt x="55" y="160"/>
                    <a:pt x="24" y="129"/>
                    <a:pt x="24" y="92"/>
                  </a:cubicBezTo>
                  <a:cubicBezTo>
                    <a:pt x="24" y="55"/>
                    <a:pt x="55" y="24"/>
                    <a:pt x="92" y="24"/>
                  </a:cubicBezTo>
                  <a:cubicBezTo>
                    <a:pt x="105" y="24"/>
                    <a:pt x="117" y="28"/>
                    <a:pt x="128" y="35"/>
                  </a:cubicBezTo>
                  <a:cubicBezTo>
                    <a:pt x="135" y="27"/>
                    <a:pt x="135" y="27"/>
                    <a:pt x="135" y="27"/>
                  </a:cubicBezTo>
                  <a:cubicBezTo>
                    <a:pt x="134" y="14"/>
                    <a:pt x="134" y="14"/>
                    <a:pt x="134" y="14"/>
                  </a:cubicBezTo>
                  <a:cubicBezTo>
                    <a:pt x="134" y="12"/>
                    <a:pt x="134" y="11"/>
                    <a:pt x="134" y="10"/>
                  </a:cubicBezTo>
                  <a:cubicBezTo>
                    <a:pt x="122" y="4"/>
                    <a:pt x="107" y="0"/>
                    <a:pt x="92" y="0"/>
                  </a:cubicBezTo>
                  <a:cubicBezTo>
                    <a:pt x="41" y="0"/>
                    <a:pt x="0" y="41"/>
                    <a:pt x="0" y="92"/>
                  </a:cubicBezTo>
                  <a:cubicBezTo>
                    <a:pt x="0" y="143"/>
                    <a:pt x="41" y="184"/>
                    <a:pt x="92" y="184"/>
                  </a:cubicBezTo>
                  <a:close/>
                  <a:moveTo>
                    <a:pt x="92" y="184"/>
                  </a:moveTo>
                  <a:cubicBezTo>
                    <a:pt x="92" y="184"/>
                    <a:pt x="92" y="184"/>
                    <a:pt x="92" y="184"/>
                  </a:cubicBezTo>
                </a:path>
              </a:pathLst>
            </a:custGeom>
            <a:grpFill/>
          </p:spPr>
        </p:sp>
        <p:sp>
          <p:nvSpPr>
            <p:cNvPr id="19" name="Freeform 19"/>
            <p:cNvSpPr/>
            <p:nvPr>
              <p:custDataLst>
                <p:tags r:id="rId4"/>
              </p:custDataLst>
            </p:nvPr>
          </p:nvSpPr>
          <p:spPr>
            <a:xfrm>
              <a:off x="3914965" y="3671697"/>
              <a:ext cx="139065" cy="139065"/>
            </a:xfrm>
            <a:custGeom>
              <a:avLst/>
              <a:gdLst/>
              <a:ahLst/>
              <a:cxnLst/>
              <a:rect l="l" t="t" r="r" b="b"/>
              <a:pathLst>
                <a:path w="90" h="90">
                  <a:moveTo>
                    <a:pt x="45" y="21"/>
                  </a:moveTo>
                  <a:cubicBezTo>
                    <a:pt x="46" y="21"/>
                    <a:pt x="46" y="21"/>
                    <a:pt x="47" y="21"/>
                  </a:cubicBezTo>
                  <a:cubicBezTo>
                    <a:pt x="64" y="4"/>
                    <a:pt x="64" y="4"/>
                    <a:pt x="64" y="4"/>
                  </a:cubicBezTo>
                  <a:cubicBezTo>
                    <a:pt x="64" y="4"/>
                    <a:pt x="64" y="4"/>
                    <a:pt x="64" y="4"/>
                  </a:cubicBezTo>
                  <a:cubicBezTo>
                    <a:pt x="58" y="1"/>
                    <a:pt x="52" y="0"/>
                    <a:pt x="45" y="0"/>
                  </a:cubicBezTo>
                  <a:cubicBezTo>
                    <a:pt x="20" y="0"/>
                    <a:pt x="0" y="20"/>
                    <a:pt x="0" y="45"/>
                  </a:cubicBezTo>
                  <a:cubicBezTo>
                    <a:pt x="0" y="70"/>
                    <a:pt x="20" y="90"/>
                    <a:pt x="45" y="90"/>
                  </a:cubicBezTo>
                  <a:cubicBezTo>
                    <a:pt x="70" y="90"/>
                    <a:pt x="90" y="70"/>
                    <a:pt x="90" y="45"/>
                  </a:cubicBezTo>
                  <a:cubicBezTo>
                    <a:pt x="90" y="38"/>
                    <a:pt x="89" y="32"/>
                    <a:pt x="86" y="26"/>
                  </a:cubicBezTo>
                  <a:cubicBezTo>
                    <a:pt x="86" y="26"/>
                    <a:pt x="86" y="26"/>
                    <a:pt x="86" y="26"/>
                  </a:cubicBezTo>
                  <a:cubicBezTo>
                    <a:pt x="69" y="43"/>
                    <a:pt x="69" y="43"/>
                    <a:pt x="69" y="43"/>
                  </a:cubicBezTo>
                  <a:cubicBezTo>
                    <a:pt x="69" y="44"/>
                    <a:pt x="69" y="44"/>
                    <a:pt x="69" y="45"/>
                  </a:cubicBezTo>
                  <a:cubicBezTo>
                    <a:pt x="69" y="58"/>
                    <a:pt x="58" y="69"/>
                    <a:pt x="45" y="69"/>
                  </a:cubicBezTo>
                  <a:cubicBezTo>
                    <a:pt x="32" y="69"/>
                    <a:pt x="21" y="58"/>
                    <a:pt x="21" y="45"/>
                  </a:cubicBezTo>
                  <a:cubicBezTo>
                    <a:pt x="21" y="32"/>
                    <a:pt x="32" y="21"/>
                    <a:pt x="45" y="21"/>
                  </a:cubicBezTo>
                  <a:close/>
                  <a:moveTo>
                    <a:pt x="45" y="21"/>
                  </a:moveTo>
                  <a:cubicBezTo>
                    <a:pt x="45" y="21"/>
                    <a:pt x="45" y="21"/>
                    <a:pt x="45" y="21"/>
                  </a:cubicBezTo>
                </a:path>
              </a:pathLst>
            </a:custGeom>
            <a:grpFill/>
          </p:spPr>
        </p:sp>
        <p:sp>
          <p:nvSpPr>
            <p:cNvPr id="20" name="Freeform 20"/>
            <p:cNvSpPr/>
            <p:nvPr>
              <p:custDataLst>
                <p:tags r:id="rId5"/>
              </p:custDataLst>
            </p:nvPr>
          </p:nvSpPr>
          <p:spPr>
            <a:xfrm>
              <a:off x="3998309" y="3569779"/>
              <a:ext cx="157544" cy="157544"/>
            </a:xfrm>
            <a:custGeom>
              <a:avLst/>
              <a:gdLst/>
              <a:ahLst/>
              <a:cxnLst/>
              <a:rect l="l" t="t" r="r" b="b"/>
              <a:pathLst>
                <a:path w="102" h="102">
                  <a:moveTo>
                    <a:pt x="86" y="28"/>
                  </a:moveTo>
                  <a:cubicBezTo>
                    <a:pt x="91" y="23"/>
                    <a:pt x="91" y="23"/>
                    <a:pt x="91" y="23"/>
                  </a:cubicBezTo>
                  <a:cubicBezTo>
                    <a:pt x="93" y="20"/>
                    <a:pt x="93" y="17"/>
                    <a:pt x="91" y="14"/>
                  </a:cubicBezTo>
                  <a:cubicBezTo>
                    <a:pt x="87" y="11"/>
                    <a:pt x="87" y="11"/>
                    <a:pt x="87" y="11"/>
                  </a:cubicBezTo>
                  <a:cubicBezTo>
                    <a:pt x="86" y="10"/>
                    <a:pt x="85" y="9"/>
                    <a:pt x="83" y="9"/>
                  </a:cubicBezTo>
                  <a:cubicBezTo>
                    <a:pt x="82" y="9"/>
                    <a:pt x="80" y="10"/>
                    <a:pt x="79" y="11"/>
                  </a:cubicBezTo>
                  <a:cubicBezTo>
                    <a:pt x="74" y="17"/>
                    <a:pt x="74" y="17"/>
                    <a:pt x="74" y="17"/>
                  </a:cubicBezTo>
                  <a:cubicBezTo>
                    <a:pt x="72" y="2"/>
                    <a:pt x="72" y="2"/>
                    <a:pt x="72" y="2"/>
                  </a:cubicBezTo>
                  <a:cubicBezTo>
                    <a:pt x="72" y="0"/>
                    <a:pt x="71" y="0"/>
                    <a:pt x="70" y="0"/>
                  </a:cubicBezTo>
                  <a:cubicBezTo>
                    <a:pt x="70" y="0"/>
                    <a:pt x="69" y="0"/>
                    <a:pt x="69" y="0"/>
                  </a:cubicBezTo>
                  <a:cubicBezTo>
                    <a:pt x="47" y="23"/>
                    <a:pt x="47" y="23"/>
                    <a:pt x="47" y="23"/>
                  </a:cubicBezTo>
                  <a:cubicBezTo>
                    <a:pt x="45" y="25"/>
                    <a:pt x="44" y="28"/>
                    <a:pt x="44" y="30"/>
                  </a:cubicBezTo>
                  <a:cubicBezTo>
                    <a:pt x="44" y="31"/>
                    <a:pt x="44" y="31"/>
                    <a:pt x="44" y="31"/>
                  </a:cubicBezTo>
                  <a:cubicBezTo>
                    <a:pt x="45" y="45"/>
                    <a:pt x="45" y="45"/>
                    <a:pt x="45" y="45"/>
                  </a:cubicBezTo>
                  <a:cubicBezTo>
                    <a:pt x="37" y="53"/>
                    <a:pt x="37" y="53"/>
                    <a:pt x="37" y="53"/>
                  </a:cubicBezTo>
                  <a:cubicBezTo>
                    <a:pt x="22" y="68"/>
                    <a:pt x="22" y="68"/>
                    <a:pt x="22" y="68"/>
                  </a:cubicBezTo>
                  <a:cubicBezTo>
                    <a:pt x="22" y="68"/>
                    <a:pt x="22" y="68"/>
                    <a:pt x="22" y="68"/>
                  </a:cubicBezTo>
                  <a:cubicBezTo>
                    <a:pt x="8" y="82"/>
                    <a:pt x="8" y="82"/>
                    <a:pt x="8" y="82"/>
                  </a:cubicBezTo>
                  <a:cubicBezTo>
                    <a:pt x="2" y="89"/>
                    <a:pt x="2" y="89"/>
                    <a:pt x="2" y="89"/>
                  </a:cubicBezTo>
                  <a:cubicBezTo>
                    <a:pt x="1" y="90"/>
                    <a:pt x="0" y="91"/>
                    <a:pt x="0" y="92"/>
                  </a:cubicBezTo>
                  <a:cubicBezTo>
                    <a:pt x="0" y="97"/>
                    <a:pt x="0" y="97"/>
                    <a:pt x="0" y="97"/>
                  </a:cubicBezTo>
                  <a:cubicBezTo>
                    <a:pt x="0" y="100"/>
                    <a:pt x="2" y="102"/>
                    <a:pt x="5" y="102"/>
                  </a:cubicBezTo>
                  <a:cubicBezTo>
                    <a:pt x="5" y="102"/>
                    <a:pt x="5" y="102"/>
                    <a:pt x="5" y="102"/>
                  </a:cubicBezTo>
                  <a:cubicBezTo>
                    <a:pt x="10" y="102"/>
                    <a:pt x="10" y="102"/>
                    <a:pt x="10" y="102"/>
                  </a:cubicBezTo>
                  <a:cubicBezTo>
                    <a:pt x="11" y="102"/>
                    <a:pt x="12" y="101"/>
                    <a:pt x="13" y="100"/>
                  </a:cubicBezTo>
                  <a:cubicBezTo>
                    <a:pt x="57" y="56"/>
                    <a:pt x="57" y="56"/>
                    <a:pt x="57" y="56"/>
                  </a:cubicBezTo>
                  <a:cubicBezTo>
                    <a:pt x="70" y="57"/>
                    <a:pt x="70" y="57"/>
                    <a:pt x="70" y="57"/>
                  </a:cubicBezTo>
                  <a:cubicBezTo>
                    <a:pt x="71" y="57"/>
                    <a:pt x="71" y="57"/>
                    <a:pt x="71" y="57"/>
                  </a:cubicBezTo>
                  <a:cubicBezTo>
                    <a:pt x="71" y="57"/>
                    <a:pt x="71" y="57"/>
                    <a:pt x="71" y="57"/>
                  </a:cubicBezTo>
                  <a:cubicBezTo>
                    <a:pt x="74" y="57"/>
                    <a:pt x="77" y="56"/>
                    <a:pt x="78" y="54"/>
                  </a:cubicBezTo>
                  <a:cubicBezTo>
                    <a:pt x="101" y="32"/>
                    <a:pt x="101" y="32"/>
                    <a:pt x="101" y="32"/>
                  </a:cubicBezTo>
                  <a:cubicBezTo>
                    <a:pt x="102" y="31"/>
                    <a:pt x="101" y="29"/>
                    <a:pt x="100" y="29"/>
                  </a:cubicBezTo>
                  <a:lnTo>
                    <a:pt x="86" y="28"/>
                  </a:lnTo>
                  <a:close/>
                  <a:moveTo>
                    <a:pt x="86" y="28"/>
                  </a:moveTo>
                  <a:cubicBezTo>
                    <a:pt x="86" y="28"/>
                    <a:pt x="86" y="28"/>
                    <a:pt x="86" y="28"/>
                  </a:cubicBezTo>
                </a:path>
              </a:pathLst>
            </a:custGeom>
            <a:grpFill/>
          </p:spPr>
        </p:sp>
      </p:grpSp>
      <p:sp>
        <p:nvSpPr>
          <p:cNvPr id="14" name="TextBox 23"/>
          <p:cNvSpPr txBox="1"/>
          <p:nvPr/>
        </p:nvSpPr>
        <p:spPr>
          <a:xfrm>
            <a:off x="576582" y="5332536"/>
            <a:ext cx="2583815" cy="408435"/>
          </a:xfrm>
          <a:prstGeom prst="rect">
            <a:avLst/>
          </a:prstGeom>
          <a:noFill/>
        </p:spPr>
        <p:txBody>
          <a:bodyPr wrap="square" rtlCol="0">
            <a:noAutofit/>
          </a:bodyPr>
          <a:lstStyle/>
          <a:p>
            <a:pPr algn="just"/>
            <a:r>
              <a:rPr lang="zh-CN" altLang="en-US" sz="1600" b="1" dirty="0"/>
              <a:t>盐碱地与退化耕地改造</a:t>
            </a:r>
            <a:endParaRPr lang="zh-CN" altLang="en-US" sz="1600" b="1" dirty="0"/>
          </a:p>
        </p:txBody>
      </p:sp>
      <p:sp>
        <p:nvSpPr>
          <p:cNvPr id="21" name="TextBox 23"/>
          <p:cNvSpPr txBox="1"/>
          <p:nvPr/>
        </p:nvSpPr>
        <p:spPr>
          <a:xfrm>
            <a:off x="3160395" y="5110850"/>
            <a:ext cx="2791460" cy="926127"/>
          </a:xfrm>
          <a:prstGeom prst="rect">
            <a:avLst/>
          </a:prstGeom>
          <a:noFill/>
        </p:spPr>
        <p:txBody>
          <a:bodyPr wrap="square" rtlCol="0">
            <a:noAutofit/>
          </a:bodyPr>
          <a:lstStyle/>
          <a:p>
            <a:pPr algn="just"/>
            <a:r>
              <a:rPr lang="zh-CN" altLang="en-US" sz="1600" dirty="0"/>
              <a:t>耐盐碱作物推广</a:t>
            </a:r>
            <a:endParaRPr lang="zh-CN" altLang="en-US" sz="1600" dirty="0"/>
          </a:p>
          <a:p>
            <a:pPr algn="just"/>
            <a:r>
              <a:rPr lang="zh-CN" altLang="en-US" sz="1600" dirty="0"/>
              <a:t>土壤改良技术</a:t>
            </a:r>
            <a:endParaRPr lang="zh-CN" altLang="en-US" sz="1600" dirty="0"/>
          </a:p>
          <a:p>
            <a:pPr algn="just"/>
            <a:r>
              <a:rPr lang="zh-CN" altLang="en-US" sz="1600" dirty="0"/>
              <a:t>设施农业土壤修复</a:t>
            </a:r>
            <a:endParaRPr lang="zh-CN" altLang="en-US" sz="1600" dirty="0"/>
          </a:p>
        </p:txBody>
      </p:sp>
      <p:cxnSp>
        <p:nvCxnSpPr>
          <p:cNvPr id="22" name="Connector 4"/>
          <p:cNvCxnSpPr/>
          <p:nvPr>
            <p:custDataLst>
              <p:tags r:id="rId6"/>
            </p:custDataLst>
          </p:nvPr>
        </p:nvCxnSpPr>
        <p:spPr>
          <a:xfrm flipV="1">
            <a:off x="70715" y="5924951"/>
            <a:ext cx="5949315" cy="10799"/>
          </a:xfrm>
          <a:prstGeom prst="line">
            <a:avLst/>
          </a:prstGeom>
          <a:ln w="12700" cmpd="sng">
            <a:solidFill>
              <a:schemeClr val="tx1">
                <a:lumMod val="65000"/>
                <a:lumOff val="35000"/>
              </a:schemeClr>
            </a:solidFill>
            <a:prstDash val="solid"/>
            <a:headEnd type="none"/>
            <a:tailEnd type="oval"/>
          </a:ln>
        </p:spPr>
        <p:style>
          <a:lnRef idx="0">
            <a:schemeClr val="accent1"/>
          </a:lnRef>
          <a:fillRef idx="1">
            <a:schemeClr val="accent1"/>
          </a:fillRef>
          <a:effectRef idx="0">
            <a:schemeClr val="accent1"/>
          </a:effectRef>
          <a:fontRef idx="minor">
            <a:schemeClr val="lt1"/>
          </a:fontRef>
        </p:style>
      </p:cxnSp>
      <p:grpSp>
        <p:nvGrpSpPr>
          <p:cNvPr id="23" name="Group 17"/>
          <p:cNvGrpSpPr/>
          <p:nvPr>
            <p:custDataLst>
              <p:tags r:id="rId7"/>
            </p:custDataLst>
          </p:nvPr>
        </p:nvGrpSpPr>
        <p:grpSpPr>
          <a:xfrm>
            <a:off x="59056" y="5260122"/>
            <a:ext cx="390525" cy="408435"/>
            <a:chOff x="3842099" y="3569779"/>
            <a:chExt cx="313754" cy="313849"/>
          </a:xfrm>
          <a:solidFill>
            <a:schemeClr val="tx1">
              <a:lumMod val="65000"/>
              <a:lumOff val="35000"/>
            </a:schemeClr>
          </a:solidFill>
        </p:grpSpPr>
        <p:sp>
          <p:nvSpPr>
            <p:cNvPr id="24" name="Freeform 18"/>
            <p:cNvSpPr/>
            <p:nvPr>
              <p:custDataLst>
                <p:tags r:id="rId8"/>
              </p:custDataLst>
            </p:nvPr>
          </p:nvSpPr>
          <p:spPr>
            <a:xfrm>
              <a:off x="3842099" y="3598926"/>
              <a:ext cx="284702" cy="284702"/>
            </a:xfrm>
            <a:custGeom>
              <a:avLst/>
              <a:gdLst/>
              <a:ahLst/>
              <a:cxnLst/>
              <a:rect l="l" t="t" r="r" b="b"/>
              <a:pathLst>
                <a:path w="184" h="184">
                  <a:moveTo>
                    <a:pt x="92" y="184"/>
                  </a:moveTo>
                  <a:cubicBezTo>
                    <a:pt x="143" y="184"/>
                    <a:pt x="184" y="143"/>
                    <a:pt x="184" y="92"/>
                  </a:cubicBezTo>
                  <a:cubicBezTo>
                    <a:pt x="184" y="76"/>
                    <a:pt x="180" y="62"/>
                    <a:pt x="173" y="49"/>
                  </a:cubicBezTo>
                  <a:cubicBezTo>
                    <a:pt x="172" y="49"/>
                    <a:pt x="172" y="49"/>
                    <a:pt x="171" y="49"/>
                  </a:cubicBezTo>
                  <a:cubicBezTo>
                    <a:pt x="170" y="49"/>
                    <a:pt x="170" y="49"/>
                    <a:pt x="170" y="49"/>
                  </a:cubicBezTo>
                  <a:cubicBezTo>
                    <a:pt x="158" y="48"/>
                    <a:pt x="158" y="48"/>
                    <a:pt x="158" y="48"/>
                  </a:cubicBezTo>
                  <a:cubicBezTo>
                    <a:pt x="149" y="56"/>
                    <a:pt x="149" y="56"/>
                    <a:pt x="149" y="56"/>
                  </a:cubicBezTo>
                  <a:cubicBezTo>
                    <a:pt x="156" y="67"/>
                    <a:pt x="160" y="79"/>
                    <a:pt x="160" y="92"/>
                  </a:cubicBezTo>
                  <a:cubicBezTo>
                    <a:pt x="160" y="129"/>
                    <a:pt x="129" y="160"/>
                    <a:pt x="92" y="160"/>
                  </a:cubicBezTo>
                  <a:cubicBezTo>
                    <a:pt x="55" y="160"/>
                    <a:pt x="24" y="129"/>
                    <a:pt x="24" y="92"/>
                  </a:cubicBezTo>
                  <a:cubicBezTo>
                    <a:pt x="24" y="55"/>
                    <a:pt x="55" y="24"/>
                    <a:pt x="92" y="24"/>
                  </a:cubicBezTo>
                  <a:cubicBezTo>
                    <a:pt x="105" y="24"/>
                    <a:pt x="117" y="28"/>
                    <a:pt x="128" y="35"/>
                  </a:cubicBezTo>
                  <a:cubicBezTo>
                    <a:pt x="135" y="27"/>
                    <a:pt x="135" y="27"/>
                    <a:pt x="135" y="27"/>
                  </a:cubicBezTo>
                  <a:cubicBezTo>
                    <a:pt x="134" y="14"/>
                    <a:pt x="134" y="14"/>
                    <a:pt x="134" y="14"/>
                  </a:cubicBezTo>
                  <a:cubicBezTo>
                    <a:pt x="134" y="12"/>
                    <a:pt x="134" y="11"/>
                    <a:pt x="134" y="10"/>
                  </a:cubicBezTo>
                  <a:cubicBezTo>
                    <a:pt x="122" y="4"/>
                    <a:pt x="107" y="0"/>
                    <a:pt x="92" y="0"/>
                  </a:cubicBezTo>
                  <a:cubicBezTo>
                    <a:pt x="41" y="0"/>
                    <a:pt x="0" y="41"/>
                    <a:pt x="0" y="92"/>
                  </a:cubicBezTo>
                  <a:cubicBezTo>
                    <a:pt x="0" y="143"/>
                    <a:pt x="41" y="184"/>
                    <a:pt x="92" y="184"/>
                  </a:cubicBezTo>
                  <a:close/>
                  <a:moveTo>
                    <a:pt x="92" y="184"/>
                  </a:moveTo>
                  <a:cubicBezTo>
                    <a:pt x="92" y="184"/>
                    <a:pt x="92" y="184"/>
                    <a:pt x="92" y="184"/>
                  </a:cubicBezTo>
                </a:path>
              </a:pathLst>
            </a:custGeom>
            <a:grpFill/>
          </p:spPr>
        </p:sp>
        <p:sp>
          <p:nvSpPr>
            <p:cNvPr id="25" name="Freeform 19"/>
            <p:cNvSpPr/>
            <p:nvPr>
              <p:custDataLst>
                <p:tags r:id="rId9"/>
              </p:custDataLst>
            </p:nvPr>
          </p:nvSpPr>
          <p:spPr>
            <a:xfrm>
              <a:off x="3914965" y="3671697"/>
              <a:ext cx="139065" cy="139065"/>
            </a:xfrm>
            <a:custGeom>
              <a:avLst/>
              <a:gdLst/>
              <a:ahLst/>
              <a:cxnLst/>
              <a:rect l="l" t="t" r="r" b="b"/>
              <a:pathLst>
                <a:path w="90" h="90">
                  <a:moveTo>
                    <a:pt x="45" y="21"/>
                  </a:moveTo>
                  <a:cubicBezTo>
                    <a:pt x="46" y="21"/>
                    <a:pt x="46" y="21"/>
                    <a:pt x="47" y="21"/>
                  </a:cubicBezTo>
                  <a:cubicBezTo>
                    <a:pt x="64" y="4"/>
                    <a:pt x="64" y="4"/>
                    <a:pt x="64" y="4"/>
                  </a:cubicBezTo>
                  <a:cubicBezTo>
                    <a:pt x="64" y="4"/>
                    <a:pt x="64" y="4"/>
                    <a:pt x="64" y="4"/>
                  </a:cubicBezTo>
                  <a:cubicBezTo>
                    <a:pt x="58" y="1"/>
                    <a:pt x="52" y="0"/>
                    <a:pt x="45" y="0"/>
                  </a:cubicBezTo>
                  <a:cubicBezTo>
                    <a:pt x="20" y="0"/>
                    <a:pt x="0" y="20"/>
                    <a:pt x="0" y="45"/>
                  </a:cubicBezTo>
                  <a:cubicBezTo>
                    <a:pt x="0" y="70"/>
                    <a:pt x="20" y="90"/>
                    <a:pt x="45" y="90"/>
                  </a:cubicBezTo>
                  <a:cubicBezTo>
                    <a:pt x="70" y="90"/>
                    <a:pt x="90" y="70"/>
                    <a:pt x="90" y="45"/>
                  </a:cubicBezTo>
                  <a:cubicBezTo>
                    <a:pt x="90" y="38"/>
                    <a:pt x="89" y="32"/>
                    <a:pt x="86" y="26"/>
                  </a:cubicBezTo>
                  <a:cubicBezTo>
                    <a:pt x="86" y="26"/>
                    <a:pt x="86" y="26"/>
                    <a:pt x="86" y="26"/>
                  </a:cubicBezTo>
                  <a:cubicBezTo>
                    <a:pt x="69" y="43"/>
                    <a:pt x="69" y="43"/>
                    <a:pt x="69" y="43"/>
                  </a:cubicBezTo>
                  <a:cubicBezTo>
                    <a:pt x="69" y="44"/>
                    <a:pt x="69" y="44"/>
                    <a:pt x="69" y="45"/>
                  </a:cubicBezTo>
                  <a:cubicBezTo>
                    <a:pt x="69" y="58"/>
                    <a:pt x="58" y="69"/>
                    <a:pt x="45" y="69"/>
                  </a:cubicBezTo>
                  <a:cubicBezTo>
                    <a:pt x="32" y="69"/>
                    <a:pt x="21" y="58"/>
                    <a:pt x="21" y="45"/>
                  </a:cubicBezTo>
                  <a:cubicBezTo>
                    <a:pt x="21" y="32"/>
                    <a:pt x="32" y="21"/>
                    <a:pt x="45" y="21"/>
                  </a:cubicBezTo>
                  <a:close/>
                  <a:moveTo>
                    <a:pt x="45" y="21"/>
                  </a:moveTo>
                  <a:cubicBezTo>
                    <a:pt x="45" y="21"/>
                    <a:pt x="45" y="21"/>
                    <a:pt x="45" y="21"/>
                  </a:cubicBezTo>
                </a:path>
              </a:pathLst>
            </a:custGeom>
            <a:grpFill/>
          </p:spPr>
        </p:sp>
        <p:sp>
          <p:nvSpPr>
            <p:cNvPr id="26" name="Freeform 20"/>
            <p:cNvSpPr/>
            <p:nvPr>
              <p:custDataLst>
                <p:tags r:id="rId10"/>
              </p:custDataLst>
            </p:nvPr>
          </p:nvSpPr>
          <p:spPr>
            <a:xfrm>
              <a:off x="3998309" y="3569779"/>
              <a:ext cx="157544" cy="157544"/>
            </a:xfrm>
            <a:custGeom>
              <a:avLst/>
              <a:gdLst/>
              <a:ahLst/>
              <a:cxnLst/>
              <a:rect l="l" t="t" r="r" b="b"/>
              <a:pathLst>
                <a:path w="102" h="102">
                  <a:moveTo>
                    <a:pt x="86" y="28"/>
                  </a:moveTo>
                  <a:cubicBezTo>
                    <a:pt x="91" y="23"/>
                    <a:pt x="91" y="23"/>
                    <a:pt x="91" y="23"/>
                  </a:cubicBezTo>
                  <a:cubicBezTo>
                    <a:pt x="93" y="20"/>
                    <a:pt x="93" y="17"/>
                    <a:pt x="91" y="14"/>
                  </a:cubicBezTo>
                  <a:cubicBezTo>
                    <a:pt x="87" y="11"/>
                    <a:pt x="87" y="11"/>
                    <a:pt x="87" y="11"/>
                  </a:cubicBezTo>
                  <a:cubicBezTo>
                    <a:pt x="86" y="10"/>
                    <a:pt x="85" y="9"/>
                    <a:pt x="83" y="9"/>
                  </a:cubicBezTo>
                  <a:cubicBezTo>
                    <a:pt x="82" y="9"/>
                    <a:pt x="80" y="10"/>
                    <a:pt x="79" y="11"/>
                  </a:cubicBezTo>
                  <a:cubicBezTo>
                    <a:pt x="74" y="17"/>
                    <a:pt x="74" y="17"/>
                    <a:pt x="74" y="17"/>
                  </a:cubicBezTo>
                  <a:cubicBezTo>
                    <a:pt x="72" y="2"/>
                    <a:pt x="72" y="2"/>
                    <a:pt x="72" y="2"/>
                  </a:cubicBezTo>
                  <a:cubicBezTo>
                    <a:pt x="72" y="0"/>
                    <a:pt x="71" y="0"/>
                    <a:pt x="70" y="0"/>
                  </a:cubicBezTo>
                  <a:cubicBezTo>
                    <a:pt x="70" y="0"/>
                    <a:pt x="69" y="0"/>
                    <a:pt x="69" y="0"/>
                  </a:cubicBezTo>
                  <a:cubicBezTo>
                    <a:pt x="47" y="23"/>
                    <a:pt x="47" y="23"/>
                    <a:pt x="47" y="23"/>
                  </a:cubicBezTo>
                  <a:cubicBezTo>
                    <a:pt x="45" y="25"/>
                    <a:pt x="44" y="28"/>
                    <a:pt x="44" y="30"/>
                  </a:cubicBezTo>
                  <a:cubicBezTo>
                    <a:pt x="44" y="31"/>
                    <a:pt x="44" y="31"/>
                    <a:pt x="44" y="31"/>
                  </a:cubicBezTo>
                  <a:cubicBezTo>
                    <a:pt x="45" y="45"/>
                    <a:pt x="45" y="45"/>
                    <a:pt x="45" y="45"/>
                  </a:cubicBezTo>
                  <a:cubicBezTo>
                    <a:pt x="37" y="53"/>
                    <a:pt x="37" y="53"/>
                    <a:pt x="37" y="53"/>
                  </a:cubicBezTo>
                  <a:cubicBezTo>
                    <a:pt x="22" y="68"/>
                    <a:pt x="22" y="68"/>
                    <a:pt x="22" y="68"/>
                  </a:cubicBezTo>
                  <a:cubicBezTo>
                    <a:pt x="22" y="68"/>
                    <a:pt x="22" y="68"/>
                    <a:pt x="22" y="68"/>
                  </a:cubicBezTo>
                  <a:cubicBezTo>
                    <a:pt x="8" y="82"/>
                    <a:pt x="8" y="82"/>
                    <a:pt x="8" y="82"/>
                  </a:cubicBezTo>
                  <a:cubicBezTo>
                    <a:pt x="2" y="89"/>
                    <a:pt x="2" y="89"/>
                    <a:pt x="2" y="89"/>
                  </a:cubicBezTo>
                  <a:cubicBezTo>
                    <a:pt x="1" y="90"/>
                    <a:pt x="0" y="91"/>
                    <a:pt x="0" y="92"/>
                  </a:cubicBezTo>
                  <a:cubicBezTo>
                    <a:pt x="0" y="97"/>
                    <a:pt x="0" y="97"/>
                    <a:pt x="0" y="97"/>
                  </a:cubicBezTo>
                  <a:cubicBezTo>
                    <a:pt x="0" y="100"/>
                    <a:pt x="2" y="102"/>
                    <a:pt x="5" y="102"/>
                  </a:cubicBezTo>
                  <a:cubicBezTo>
                    <a:pt x="5" y="102"/>
                    <a:pt x="5" y="102"/>
                    <a:pt x="5" y="102"/>
                  </a:cubicBezTo>
                  <a:cubicBezTo>
                    <a:pt x="10" y="102"/>
                    <a:pt x="10" y="102"/>
                    <a:pt x="10" y="102"/>
                  </a:cubicBezTo>
                  <a:cubicBezTo>
                    <a:pt x="11" y="102"/>
                    <a:pt x="12" y="101"/>
                    <a:pt x="13" y="100"/>
                  </a:cubicBezTo>
                  <a:cubicBezTo>
                    <a:pt x="57" y="56"/>
                    <a:pt x="57" y="56"/>
                    <a:pt x="57" y="56"/>
                  </a:cubicBezTo>
                  <a:cubicBezTo>
                    <a:pt x="70" y="57"/>
                    <a:pt x="70" y="57"/>
                    <a:pt x="70" y="57"/>
                  </a:cubicBezTo>
                  <a:cubicBezTo>
                    <a:pt x="71" y="57"/>
                    <a:pt x="71" y="57"/>
                    <a:pt x="71" y="57"/>
                  </a:cubicBezTo>
                  <a:cubicBezTo>
                    <a:pt x="71" y="57"/>
                    <a:pt x="71" y="57"/>
                    <a:pt x="71" y="57"/>
                  </a:cubicBezTo>
                  <a:cubicBezTo>
                    <a:pt x="74" y="57"/>
                    <a:pt x="77" y="56"/>
                    <a:pt x="78" y="54"/>
                  </a:cubicBezTo>
                  <a:cubicBezTo>
                    <a:pt x="101" y="32"/>
                    <a:pt x="101" y="32"/>
                    <a:pt x="101" y="32"/>
                  </a:cubicBezTo>
                  <a:cubicBezTo>
                    <a:pt x="102" y="31"/>
                    <a:pt x="101" y="29"/>
                    <a:pt x="100" y="29"/>
                  </a:cubicBezTo>
                  <a:lnTo>
                    <a:pt x="86" y="28"/>
                  </a:lnTo>
                  <a:close/>
                  <a:moveTo>
                    <a:pt x="86" y="28"/>
                  </a:moveTo>
                  <a:cubicBezTo>
                    <a:pt x="86" y="28"/>
                    <a:pt x="86" y="28"/>
                    <a:pt x="86" y="28"/>
                  </a:cubicBezTo>
                </a:path>
              </a:pathLst>
            </a:custGeom>
            <a:grpFill/>
          </p:spPr>
        </p:sp>
      </p:grpSp>
      <p:sp>
        <p:nvSpPr>
          <p:cNvPr id="27" name="TextBox 23"/>
          <p:cNvSpPr txBox="1"/>
          <p:nvPr/>
        </p:nvSpPr>
        <p:spPr>
          <a:xfrm>
            <a:off x="576582" y="6510203"/>
            <a:ext cx="2583815" cy="408435"/>
          </a:xfrm>
          <a:prstGeom prst="rect">
            <a:avLst/>
          </a:prstGeom>
          <a:noFill/>
        </p:spPr>
        <p:txBody>
          <a:bodyPr wrap="square" rtlCol="0">
            <a:noAutofit/>
          </a:bodyPr>
          <a:lstStyle/>
          <a:p>
            <a:pPr algn="just"/>
            <a:r>
              <a:rPr lang="zh-CN" altLang="en-US" sz="1600" b="1" dirty="0"/>
              <a:t>土地整治与生态修复</a:t>
            </a:r>
            <a:endParaRPr lang="zh-CN" altLang="en-US" sz="1600" b="1" dirty="0"/>
          </a:p>
        </p:txBody>
      </p:sp>
      <p:sp>
        <p:nvSpPr>
          <p:cNvPr id="28" name="TextBox 23"/>
          <p:cNvSpPr txBox="1"/>
          <p:nvPr/>
        </p:nvSpPr>
        <p:spPr>
          <a:xfrm>
            <a:off x="3160395" y="6288517"/>
            <a:ext cx="2791460" cy="926127"/>
          </a:xfrm>
          <a:prstGeom prst="rect">
            <a:avLst/>
          </a:prstGeom>
          <a:noFill/>
        </p:spPr>
        <p:txBody>
          <a:bodyPr wrap="square" rtlCol="0">
            <a:noAutofit/>
          </a:bodyPr>
          <a:lstStyle/>
          <a:p>
            <a:pPr algn="just"/>
            <a:r>
              <a:rPr lang="zh-CN" altLang="en-US" sz="1600" dirty="0"/>
              <a:t>田土水路综合治理、</a:t>
            </a:r>
            <a:endParaRPr lang="zh-CN" altLang="en-US" sz="1600" dirty="0"/>
          </a:p>
          <a:p>
            <a:pPr algn="just"/>
            <a:r>
              <a:rPr lang="zh-CN" altLang="en-US" sz="1600" dirty="0"/>
              <a:t>山水林田湖草沙综合整治</a:t>
            </a:r>
            <a:endParaRPr lang="zh-CN" altLang="en-US" sz="1600" dirty="0"/>
          </a:p>
          <a:p>
            <a:pPr algn="just"/>
            <a:r>
              <a:rPr lang="zh-CN" altLang="en-US" sz="1600" dirty="0"/>
              <a:t>智慧农田管理</a:t>
            </a:r>
            <a:endParaRPr lang="zh-CN" altLang="en-US" sz="1600" dirty="0"/>
          </a:p>
        </p:txBody>
      </p:sp>
      <p:cxnSp>
        <p:nvCxnSpPr>
          <p:cNvPr id="29" name="Connector 4"/>
          <p:cNvCxnSpPr/>
          <p:nvPr>
            <p:custDataLst>
              <p:tags r:id="rId11"/>
            </p:custDataLst>
          </p:nvPr>
        </p:nvCxnSpPr>
        <p:spPr>
          <a:xfrm flipV="1">
            <a:off x="70715" y="7112147"/>
            <a:ext cx="5962015" cy="1270"/>
          </a:xfrm>
          <a:prstGeom prst="line">
            <a:avLst/>
          </a:prstGeom>
          <a:ln w="12700" cmpd="sng">
            <a:solidFill>
              <a:schemeClr val="tx1">
                <a:lumMod val="65000"/>
                <a:lumOff val="35000"/>
              </a:schemeClr>
            </a:solidFill>
            <a:prstDash val="solid"/>
            <a:headEnd type="none"/>
            <a:tailEnd type="oval"/>
          </a:ln>
        </p:spPr>
        <p:style>
          <a:lnRef idx="0">
            <a:schemeClr val="accent1"/>
          </a:lnRef>
          <a:fillRef idx="1">
            <a:schemeClr val="accent1"/>
          </a:fillRef>
          <a:effectRef idx="0">
            <a:schemeClr val="accent1"/>
          </a:effectRef>
          <a:fontRef idx="minor">
            <a:schemeClr val="lt1"/>
          </a:fontRef>
        </p:style>
      </p:cxnSp>
      <p:grpSp>
        <p:nvGrpSpPr>
          <p:cNvPr id="30" name="Group 17"/>
          <p:cNvGrpSpPr/>
          <p:nvPr>
            <p:custDataLst>
              <p:tags r:id="rId12"/>
            </p:custDataLst>
          </p:nvPr>
        </p:nvGrpSpPr>
        <p:grpSpPr>
          <a:xfrm>
            <a:off x="59056" y="6437790"/>
            <a:ext cx="390525" cy="408435"/>
            <a:chOff x="3842099" y="3569779"/>
            <a:chExt cx="313754" cy="313849"/>
          </a:xfrm>
          <a:solidFill>
            <a:schemeClr val="tx1">
              <a:lumMod val="65000"/>
              <a:lumOff val="35000"/>
            </a:schemeClr>
          </a:solidFill>
        </p:grpSpPr>
        <p:sp>
          <p:nvSpPr>
            <p:cNvPr id="31" name="Freeform 18"/>
            <p:cNvSpPr/>
            <p:nvPr>
              <p:custDataLst>
                <p:tags r:id="rId13"/>
              </p:custDataLst>
            </p:nvPr>
          </p:nvSpPr>
          <p:spPr>
            <a:xfrm>
              <a:off x="3842099" y="3598926"/>
              <a:ext cx="284702" cy="284702"/>
            </a:xfrm>
            <a:custGeom>
              <a:avLst/>
              <a:gdLst/>
              <a:ahLst/>
              <a:cxnLst/>
              <a:rect l="l" t="t" r="r" b="b"/>
              <a:pathLst>
                <a:path w="184" h="184">
                  <a:moveTo>
                    <a:pt x="92" y="184"/>
                  </a:moveTo>
                  <a:cubicBezTo>
                    <a:pt x="143" y="184"/>
                    <a:pt x="184" y="143"/>
                    <a:pt x="184" y="92"/>
                  </a:cubicBezTo>
                  <a:cubicBezTo>
                    <a:pt x="184" y="76"/>
                    <a:pt x="180" y="62"/>
                    <a:pt x="173" y="49"/>
                  </a:cubicBezTo>
                  <a:cubicBezTo>
                    <a:pt x="172" y="49"/>
                    <a:pt x="172" y="49"/>
                    <a:pt x="171" y="49"/>
                  </a:cubicBezTo>
                  <a:cubicBezTo>
                    <a:pt x="170" y="49"/>
                    <a:pt x="170" y="49"/>
                    <a:pt x="170" y="49"/>
                  </a:cubicBezTo>
                  <a:cubicBezTo>
                    <a:pt x="158" y="48"/>
                    <a:pt x="158" y="48"/>
                    <a:pt x="158" y="48"/>
                  </a:cubicBezTo>
                  <a:cubicBezTo>
                    <a:pt x="149" y="56"/>
                    <a:pt x="149" y="56"/>
                    <a:pt x="149" y="56"/>
                  </a:cubicBezTo>
                  <a:cubicBezTo>
                    <a:pt x="156" y="67"/>
                    <a:pt x="160" y="79"/>
                    <a:pt x="160" y="92"/>
                  </a:cubicBezTo>
                  <a:cubicBezTo>
                    <a:pt x="160" y="129"/>
                    <a:pt x="129" y="160"/>
                    <a:pt x="92" y="160"/>
                  </a:cubicBezTo>
                  <a:cubicBezTo>
                    <a:pt x="55" y="160"/>
                    <a:pt x="24" y="129"/>
                    <a:pt x="24" y="92"/>
                  </a:cubicBezTo>
                  <a:cubicBezTo>
                    <a:pt x="24" y="55"/>
                    <a:pt x="55" y="24"/>
                    <a:pt x="92" y="24"/>
                  </a:cubicBezTo>
                  <a:cubicBezTo>
                    <a:pt x="105" y="24"/>
                    <a:pt x="117" y="28"/>
                    <a:pt x="128" y="35"/>
                  </a:cubicBezTo>
                  <a:cubicBezTo>
                    <a:pt x="135" y="27"/>
                    <a:pt x="135" y="27"/>
                    <a:pt x="135" y="27"/>
                  </a:cubicBezTo>
                  <a:cubicBezTo>
                    <a:pt x="134" y="14"/>
                    <a:pt x="134" y="14"/>
                    <a:pt x="134" y="14"/>
                  </a:cubicBezTo>
                  <a:cubicBezTo>
                    <a:pt x="134" y="12"/>
                    <a:pt x="134" y="11"/>
                    <a:pt x="134" y="10"/>
                  </a:cubicBezTo>
                  <a:cubicBezTo>
                    <a:pt x="122" y="4"/>
                    <a:pt x="107" y="0"/>
                    <a:pt x="92" y="0"/>
                  </a:cubicBezTo>
                  <a:cubicBezTo>
                    <a:pt x="41" y="0"/>
                    <a:pt x="0" y="41"/>
                    <a:pt x="0" y="92"/>
                  </a:cubicBezTo>
                  <a:cubicBezTo>
                    <a:pt x="0" y="143"/>
                    <a:pt x="41" y="184"/>
                    <a:pt x="92" y="184"/>
                  </a:cubicBezTo>
                  <a:close/>
                  <a:moveTo>
                    <a:pt x="92" y="184"/>
                  </a:moveTo>
                  <a:cubicBezTo>
                    <a:pt x="92" y="184"/>
                    <a:pt x="92" y="184"/>
                    <a:pt x="92" y="184"/>
                  </a:cubicBezTo>
                </a:path>
              </a:pathLst>
            </a:custGeom>
            <a:grpFill/>
          </p:spPr>
        </p:sp>
        <p:sp>
          <p:nvSpPr>
            <p:cNvPr id="32" name="Freeform 19"/>
            <p:cNvSpPr/>
            <p:nvPr>
              <p:custDataLst>
                <p:tags r:id="rId14"/>
              </p:custDataLst>
            </p:nvPr>
          </p:nvSpPr>
          <p:spPr>
            <a:xfrm>
              <a:off x="3914965" y="3671697"/>
              <a:ext cx="139065" cy="139065"/>
            </a:xfrm>
            <a:custGeom>
              <a:avLst/>
              <a:gdLst/>
              <a:ahLst/>
              <a:cxnLst/>
              <a:rect l="l" t="t" r="r" b="b"/>
              <a:pathLst>
                <a:path w="90" h="90">
                  <a:moveTo>
                    <a:pt x="45" y="21"/>
                  </a:moveTo>
                  <a:cubicBezTo>
                    <a:pt x="46" y="21"/>
                    <a:pt x="46" y="21"/>
                    <a:pt x="47" y="21"/>
                  </a:cubicBezTo>
                  <a:cubicBezTo>
                    <a:pt x="64" y="4"/>
                    <a:pt x="64" y="4"/>
                    <a:pt x="64" y="4"/>
                  </a:cubicBezTo>
                  <a:cubicBezTo>
                    <a:pt x="64" y="4"/>
                    <a:pt x="64" y="4"/>
                    <a:pt x="64" y="4"/>
                  </a:cubicBezTo>
                  <a:cubicBezTo>
                    <a:pt x="58" y="1"/>
                    <a:pt x="52" y="0"/>
                    <a:pt x="45" y="0"/>
                  </a:cubicBezTo>
                  <a:cubicBezTo>
                    <a:pt x="20" y="0"/>
                    <a:pt x="0" y="20"/>
                    <a:pt x="0" y="45"/>
                  </a:cubicBezTo>
                  <a:cubicBezTo>
                    <a:pt x="0" y="70"/>
                    <a:pt x="20" y="90"/>
                    <a:pt x="45" y="90"/>
                  </a:cubicBezTo>
                  <a:cubicBezTo>
                    <a:pt x="70" y="90"/>
                    <a:pt x="90" y="70"/>
                    <a:pt x="90" y="45"/>
                  </a:cubicBezTo>
                  <a:cubicBezTo>
                    <a:pt x="90" y="38"/>
                    <a:pt x="89" y="32"/>
                    <a:pt x="86" y="26"/>
                  </a:cubicBezTo>
                  <a:cubicBezTo>
                    <a:pt x="86" y="26"/>
                    <a:pt x="86" y="26"/>
                    <a:pt x="86" y="26"/>
                  </a:cubicBezTo>
                  <a:cubicBezTo>
                    <a:pt x="69" y="43"/>
                    <a:pt x="69" y="43"/>
                    <a:pt x="69" y="43"/>
                  </a:cubicBezTo>
                  <a:cubicBezTo>
                    <a:pt x="69" y="44"/>
                    <a:pt x="69" y="44"/>
                    <a:pt x="69" y="45"/>
                  </a:cubicBezTo>
                  <a:cubicBezTo>
                    <a:pt x="69" y="58"/>
                    <a:pt x="58" y="69"/>
                    <a:pt x="45" y="69"/>
                  </a:cubicBezTo>
                  <a:cubicBezTo>
                    <a:pt x="32" y="69"/>
                    <a:pt x="21" y="58"/>
                    <a:pt x="21" y="45"/>
                  </a:cubicBezTo>
                  <a:cubicBezTo>
                    <a:pt x="21" y="32"/>
                    <a:pt x="32" y="21"/>
                    <a:pt x="45" y="21"/>
                  </a:cubicBezTo>
                  <a:close/>
                  <a:moveTo>
                    <a:pt x="45" y="21"/>
                  </a:moveTo>
                  <a:cubicBezTo>
                    <a:pt x="45" y="21"/>
                    <a:pt x="45" y="21"/>
                    <a:pt x="45" y="21"/>
                  </a:cubicBezTo>
                </a:path>
              </a:pathLst>
            </a:custGeom>
            <a:grpFill/>
          </p:spPr>
        </p:sp>
        <p:sp>
          <p:nvSpPr>
            <p:cNvPr id="33" name="Freeform 20"/>
            <p:cNvSpPr/>
            <p:nvPr>
              <p:custDataLst>
                <p:tags r:id="rId15"/>
              </p:custDataLst>
            </p:nvPr>
          </p:nvSpPr>
          <p:spPr>
            <a:xfrm>
              <a:off x="3998309" y="3569779"/>
              <a:ext cx="157544" cy="157544"/>
            </a:xfrm>
            <a:custGeom>
              <a:avLst/>
              <a:gdLst/>
              <a:ahLst/>
              <a:cxnLst/>
              <a:rect l="l" t="t" r="r" b="b"/>
              <a:pathLst>
                <a:path w="102" h="102">
                  <a:moveTo>
                    <a:pt x="86" y="28"/>
                  </a:moveTo>
                  <a:cubicBezTo>
                    <a:pt x="91" y="23"/>
                    <a:pt x="91" y="23"/>
                    <a:pt x="91" y="23"/>
                  </a:cubicBezTo>
                  <a:cubicBezTo>
                    <a:pt x="93" y="20"/>
                    <a:pt x="93" y="17"/>
                    <a:pt x="91" y="14"/>
                  </a:cubicBezTo>
                  <a:cubicBezTo>
                    <a:pt x="87" y="11"/>
                    <a:pt x="87" y="11"/>
                    <a:pt x="87" y="11"/>
                  </a:cubicBezTo>
                  <a:cubicBezTo>
                    <a:pt x="86" y="10"/>
                    <a:pt x="85" y="9"/>
                    <a:pt x="83" y="9"/>
                  </a:cubicBezTo>
                  <a:cubicBezTo>
                    <a:pt x="82" y="9"/>
                    <a:pt x="80" y="10"/>
                    <a:pt x="79" y="11"/>
                  </a:cubicBezTo>
                  <a:cubicBezTo>
                    <a:pt x="74" y="17"/>
                    <a:pt x="74" y="17"/>
                    <a:pt x="74" y="17"/>
                  </a:cubicBezTo>
                  <a:cubicBezTo>
                    <a:pt x="72" y="2"/>
                    <a:pt x="72" y="2"/>
                    <a:pt x="72" y="2"/>
                  </a:cubicBezTo>
                  <a:cubicBezTo>
                    <a:pt x="72" y="0"/>
                    <a:pt x="71" y="0"/>
                    <a:pt x="70" y="0"/>
                  </a:cubicBezTo>
                  <a:cubicBezTo>
                    <a:pt x="70" y="0"/>
                    <a:pt x="69" y="0"/>
                    <a:pt x="69" y="0"/>
                  </a:cubicBezTo>
                  <a:cubicBezTo>
                    <a:pt x="47" y="23"/>
                    <a:pt x="47" y="23"/>
                    <a:pt x="47" y="23"/>
                  </a:cubicBezTo>
                  <a:cubicBezTo>
                    <a:pt x="45" y="25"/>
                    <a:pt x="44" y="28"/>
                    <a:pt x="44" y="30"/>
                  </a:cubicBezTo>
                  <a:cubicBezTo>
                    <a:pt x="44" y="31"/>
                    <a:pt x="44" y="31"/>
                    <a:pt x="44" y="31"/>
                  </a:cubicBezTo>
                  <a:cubicBezTo>
                    <a:pt x="45" y="45"/>
                    <a:pt x="45" y="45"/>
                    <a:pt x="45" y="45"/>
                  </a:cubicBezTo>
                  <a:cubicBezTo>
                    <a:pt x="37" y="53"/>
                    <a:pt x="37" y="53"/>
                    <a:pt x="37" y="53"/>
                  </a:cubicBezTo>
                  <a:cubicBezTo>
                    <a:pt x="22" y="68"/>
                    <a:pt x="22" y="68"/>
                    <a:pt x="22" y="68"/>
                  </a:cubicBezTo>
                  <a:cubicBezTo>
                    <a:pt x="22" y="68"/>
                    <a:pt x="22" y="68"/>
                    <a:pt x="22" y="68"/>
                  </a:cubicBezTo>
                  <a:cubicBezTo>
                    <a:pt x="8" y="82"/>
                    <a:pt x="8" y="82"/>
                    <a:pt x="8" y="82"/>
                  </a:cubicBezTo>
                  <a:cubicBezTo>
                    <a:pt x="2" y="89"/>
                    <a:pt x="2" y="89"/>
                    <a:pt x="2" y="89"/>
                  </a:cubicBezTo>
                  <a:cubicBezTo>
                    <a:pt x="1" y="90"/>
                    <a:pt x="0" y="91"/>
                    <a:pt x="0" y="92"/>
                  </a:cubicBezTo>
                  <a:cubicBezTo>
                    <a:pt x="0" y="97"/>
                    <a:pt x="0" y="97"/>
                    <a:pt x="0" y="97"/>
                  </a:cubicBezTo>
                  <a:cubicBezTo>
                    <a:pt x="0" y="100"/>
                    <a:pt x="2" y="102"/>
                    <a:pt x="5" y="102"/>
                  </a:cubicBezTo>
                  <a:cubicBezTo>
                    <a:pt x="5" y="102"/>
                    <a:pt x="5" y="102"/>
                    <a:pt x="5" y="102"/>
                  </a:cubicBezTo>
                  <a:cubicBezTo>
                    <a:pt x="10" y="102"/>
                    <a:pt x="10" y="102"/>
                    <a:pt x="10" y="102"/>
                  </a:cubicBezTo>
                  <a:cubicBezTo>
                    <a:pt x="11" y="102"/>
                    <a:pt x="12" y="101"/>
                    <a:pt x="13" y="100"/>
                  </a:cubicBezTo>
                  <a:cubicBezTo>
                    <a:pt x="57" y="56"/>
                    <a:pt x="57" y="56"/>
                    <a:pt x="57" y="56"/>
                  </a:cubicBezTo>
                  <a:cubicBezTo>
                    <a:pt x="70" y="57"/>
                    <a:pt x="70" y="57"/>
                    <a:pt x="70" y="57"/>
                  </a:cubicBezTo>
                  <a:cubicBezTo>
                    <a:pt x="71" y="57"/>
                    <a:pt x="71" y="57"/>
                    <a:pt x="71" y="57"/>
                  </a:cubicBezTo>
                  <a:cubicBezTo>
                    <a:pt x="71" y="57"/>
                    <a:pt x="71" y="57"/>
                    <a:pt x="71" y="57"/>
                  </a:cubicBezTo>
                  <a:cubicBezTo>
                    <a:pt x="74" y="57"/>
                    <a:pt x="77" y="56"/>
                    <a:pt x="78" y="54"/>
                  </a:cubicBezTo>
                  <a:cubicBezTo>
                    <a:pt x="101" y="32"/>
                    <a:pt x="101" y="32"/>
                    <a:pt x="101" y="32"/>
                  </a:cubicBezTo>
                  <a:cubicBezTo>
                    <a:pt x="102" y="31"/>
                    <a:pt x="101" y="29"/>
                    <a:pt x="100" y="29"/>
                  </a:cubicBezTo>
                  <a:lnTo>
                    <a:pt x="86" y="28"/>
                  </a:lnTo>
                  <a:close/>
                  <a:moveTo>
                    <a:pt x="86" y="28"/>
                  </a:moveTo>
                  <a:cubicBezTo>
                    <a:pt x="86" y="28"/>
                    <a:pt x="86" y="28"/>
                    <a:pt x="86" y="28"/>
                  </a:cubicBezTo>
                </a:path>
              </a:pathLst>
            </a:custGeom>
            <a:grpFill/>
          </p:spPr>
        </p:sp>
      </p:grpSp>
      <p:sp>
        <p:nvSpPr>
          <p:cNvPr id="34" name="TextBox 23"/>
          <p:cNvSpPr txBox="1"/>
          <p:nvPr/>
        </p:nvSpPr>
        <p:spPr>
          <a:xfrm>
            <a:off x="540387" y="7687872"/>
            <a:ext cx="2583815" cy="408435"/>
          </a:xfrm>
          <a:prstGeom prst="rect">
            <a:avLst/>
          </a:prstGeom>
          <a:noFill/>
        </p:spPr>
        <p:txBody>
          <a:bodyPr wrap="square" rtlCol="0">
            <a:noAutofit/>
          </a:bodyPr>
          <a:lstStyle/>
          <a:p>
            <a:pPr algn="just"/>
            <a:r>
              <a:rPr lang="zh-CN" altLang="en-US" sz="1600" b="1" dirty="0"/>
              <a:t>政策推动与科技赋能</a:t>
            </a:r>
            <a:endParaRPr lang="zh-CN" altLang="en-US" sz="1600" b="1" dirty="0"/>
          </a:p>
        </p:txBody>
      </p:sp>
      <p:sp>
        <p:nvSpPr>
          <p:cNvPr id="35" name="TextBox 23"/>
          <p:cNvSpPr txBox="1"/>
          <p:nvPr/>
        </p:nvSpPr>
        <p:spPr>
          <a:xfrm>
            <a:off x="3124200" y="7466184"/>
            <a:ext cx="3072130" cy="926127"/>
          </a:xfrm>
          <a:prstGeom prst="rect">
            <a:avLst/>
          </a:prstGeom>
          <a:noFill/>
        </p:spPr>
        <p:txBody>
          <a:bodyPr wrap="square" rtlCol="0">
            <a:noAutofit/>
          </a:bodyPr>
          <a:lstStyle/>
          <a:p>
            <a:pPr algn="just"/>
            <a:r>
              <a:rPr lang="zh-CN" altLang="en-US" sz="1600" dirty="0"/>
              <a:t>政府主导、市场运作、投融并举</a:t>
            </a:r>
            <a:endParaRPr lang="zh-CN" altLang="en-US" sz="1600" dirty="0"/>
          </a:p>
          <a:p>
            <a:pPr algn="just"/>
            <a:r>
              <a:rPr lang="zh-CN" altLang="en-US" sz="1600" dirty="0"/>
              <a:t>科技创新与示范引领</a:t>
            </a:r>
            <a:endParaRPr lang="zh-CN" altLang="en-US" sz="1600" dirty="0"/>
          </a:p>
          <a:p>
            <a:pPr algn="just"/>
            <a:r>
              <a:rPr lang="zh-CN" altLang="en-US" sz="1600" dirty="0"/>
              <a:t>制度保障</a:t>
            </a:r>
            <a:endParaRPr lang="zh-CN" altLang="en-US" sz="1600" dirty="0"/>
          </a:p>
        </p:txBody>
      </p:sp>
      <p:cxnSp>
        <p:nvCxnSpPr>
          <p:cNvPr id="36" name="Connector 4"/>
          <p:cNvCxnSpPr/>
          <p:nvPr>
            <p:custDataLst>
              <p:tags r:id="rId16"/>
            </p:custDataLst>
          </p:nvPr>
        </p:nvCxnSpPr>
        <p:spPr>
          <a:xfrm flipV="1">
            <a:off x="34519" y="8273934"/>
            <a:ext cx="5959475" cy="17150"/>
          </a:xfrm>
          <a:prstGeom prst="line">
            <a:avLst/>
          </a:prstGeom>
          <a:ln w="12700" cmpd="sng">
            <a:solidFill>
              <a:schemeClr val="tx1">
                <a:lumMod val="65000"/>
                <a:lumOff val="35000"/>
              </a:schemeClr>
            </a:solidFill>
            <a:prstDash val="solid"/>
            <a:headEnd type="none"/>
            <a:tailEnd type="oval"/>
          </a:ln>
        </p:spPr>
        <p:style>
          <a:lnRef idx="0">
            <a:schemeClr val="accent1"/>
          </a:lnRef>
          <a:fillRef idx="1">
            <a:schemeClr val="accent1"/>
          </a:fillRef>
          <a:effectRef idx="0">
            <a:schemeClr val="accent1"/>
          </a:effectRef>
          <a:fontRef idx="minor">
            <a:schemeClr val="lt1"/>
          </a:fontRef>
        </p:style>
      </p:cxnSp>
      <p:grpSp>
        <p:nvGrpSpPr>
          <p:cNvPr id="37" name="Group 17"/>
          <p:cNvGrpSpPr/>
          <p:nvPr>
            <p:custDataLst>
              <p:tags r:id="rId17"/>
            </p:custDataLst>
          </p:nvPr>
        </p:nvGrpSpPr>
        <p:grpSpPr>
          <a:xfrm>
            <a:off x="22862" y="7615457"/>
            <a:ext cx="390525" cy="408435"/>
            <a:chOff x="3842099" y="3569779"/>
            <a:chExt cx="313754" cy="313849"/>
          </a:xfrm>
          <a:solidFill>
            <a:schemeClr val="tx1">
              <a:lumMod val="65000"/>
              <a:lumOff val="35000"/>
            </a:schemeClr>
          </a:solidFill>
        </p:grpSpPr>
        <p:sp>
          <p:nvSpPr>
            <p:cNvPr id="38" name="Freeform 18"/>
            <p:cNvSpPr/>
            <p:nvPr>
              <p:custDataLst>
                <p:tags r:id="rId18"/>
              </p:custDataLst>
            </p:nvPr>
          </p:nvSpPr>
          <p:spPr>
            <a:xfrm>
              <a:off x="3842099" y="3598926"/>
              <a:ext cx="284702" cy="284702"/>
            </a:xfrm>
            <a:custGeom>
              <a:avLst/>
              <a:gdLst/>
              <a:ahLst/>
              <a:cxnLst/>
              <a:rect l="l" t="t" r="r" b="b"/>
              <a:pathLst>
                <a:path w="184" h="184">
                  <a:moveTo>
                    <a:pt x="92" y="184"/>
                  </a:moveTo>
                  <a:cubicBezTo>
                    <a:pt x="143" y="184"/>
                    <a:pt x="184" y="143"/>
                    <a:pt x="184" y="92"/>
                  </a:cubicBezTo>
                  <a:cubicBezTo>
                    <a:pt x="184" y="76"/>
                    <a:pt x="180" y="62"/>
                    <a:pt x="173" y="49"/>
                  </a:cubicBezTo>
                  <a:cubicBezTo>
                    <a:pt x="172" y="49"/>
                    <a:pt x="172" y="49"/>
                    <a:pt x="171" y="49"/>
                  </a:cubicBezTo>
                  <a:cubicBezTo>
                    <a:pt x="170" y="49"/>
                    <a:pt x="170" y="49"/>
                    <a:pt x="170" y="49"/>
                  </a:cubicBezTo>
                  <a:cubicBezTo>
                    <a:pt x="158" y="48"/>
                    <a:pt x="158" y="48"/>
                    <a:pt x="158" y="48"/>
                  </a:cubicBezTo>
                  <a:cubicBezTo>
                    <a:pt x="149" y="56"/>
                    <a:pt x="149" y="56"/>
                    <a:pt x="149" y="56"/>
                  </a:cubicBezTo>
                  <a:cubicBezTo>
                    <a:pt x="156" y="67"/>
                    <a:pt x="160" y="79"/>
                    <a:pt x="160" y="92"/>
                  </a:cubicBezTo>
                  <a:cubicBezTo>
                    <a:pt x="160" y="129"/>
                    <a:pt x="129" y="160"/>
                    <a:pt x="92" y="160"/>
                  </a:cubicBezTo>
                  <a:cubicBezTo>
                    <a:pt x="55" y="160"/>
                    <a:pt x="24" y="129"/>
                    <a:pt x="24" y="92"/>
                  </a:cubicBezTo>
                  <a:cubicBezTo>
                    <a:pt x="24" y="55"/>
                    <a:pt x="55" y="24"/>
                    <a:pt x="92" y="24"/>
                  </a:cubicBezTo>
                  <a:cubicBezTo>
                    <a:pt x="105" y="24"/>
                    <a:pt x="117" y="28"/>
                    <a:pt x="128" y="35"/>
                  </a:cubicBezTo>
                  <a:cubicBezTo>
                    <a:pt x="135" y="27"/>
                    <a:pt x="135" y="27"/>
                    <a:pt x="135" y="27"/>
                  </a:cubicBezTo>
                  <a:cubicBezTo>
                    <a:pt x="134" y="14"/>
                    <a:pt x="134" y="14"/>
                    <a:pt x="134" y="14"/>
                  </a:cubicBezTo>
                  <a:cubicBezTo>
                    <a:pt x="134" y="12"/>
                    <a:pt x="134" y="11"/>
                    <a:pt x="134" y="10"/>
                  </a:cubicBezTo>
                  <a:cubicBezTo>
                    <a:pt x="122" y="4"/>
                    <a:pt x="107" y="0"/>
                    <a:pt x="92" y="0"/>
                  </a:cubicBezTo>
                  <a:cubicBezTo>
                    <a:pt x="41" y="0"/>
                    <a:pt x="0" y="41"/>
                    <a:pt x="0" y="92"/>
                  </a:cubicBezTo>
                  <a:cubicBezTo>
                    <a:pt x="0" y="143"/>
                    <a:pt x="41" y="184"/>
                    <a:pt x="92" y="184"/>
                  </a:cubicBezTo>
                  <a:close/>
                  <a:moveTo>
                    <a:pt x="92" y="184"/>
                  </a:moveTo>
                  <a:cubicBezTo>
                    <a:pt x="92" y="184"/>
                    <a:pt x="92" y="184"/>
                    <a:pt x="92" y="184"/>
                  </a:cubicBezTo>
                </a:path>
              </a:pathLst>
            </a:custGeom>
            <a:grpFill/>
          </p:spPr>
        </p:sp>
        <p:sp>
          <p:nvSpPr>
            <p:cNvPr id="39" name="Freeform 19"/>
            <p:cNvSpPr/>
            <p:nvPr>
              <p:custDataLst>
                <p:tags r:id="rId19"/>
              </p:custDataLst>
            </p:nvPr>
          </p:nvSpPr>
          <p:spPr>
            <a:xfrm>
              <a:off x="3914965" y="3671697"/>
              <a:ext cx="139065" cy="139065"/>
            </a:xfrm>
            <a:custGeom>
              <a:avLst/>
              <a:gdLst/>
              <a:ahLst/>
              <a:cxnLst/>
              <a:rect l="l" t="t" r="r" b="b"/>
              <a:pathLst>
                <a:path w="90" h="90">
                  <a:moveTo>
                    <a:pt x="45" y="21"/>
                  </a:moveTo>
                  <a:cubicBezTo>
                    <a:pt x="46" y="21"/>
                    <a:pt x="46" y="21"/>
                    <a:pt x="47" y="21"/>
                  </a:cubicBezTo>
                  <a:cubicBezTo>
                    <a:pt x="64" y="4"/>
                    <a:pt x="64" y="4"/>
                    <a:pt x="64" y="4"/>
                  </a:cubicBezTo>
                  <a:cubicBezTo>
                    <a:pt x="64" y="4"/>
                    <a:pt x="64" y="4"/>
                    <a:pt x="64" y="4"/>
                  </a:cubicBezTo>
                  <a:cubicBezTo>
                    <a:pt x="58" y="1"/>
                    <a:pt x="52" y="0"/>
                    <a:pt x="45" y="0"/>
                  </a:cubicBezTo>
                  <a:cubicBezTo>
                    <a:pt x="20" y="0"/>
                    <a:pt x="0" y="20"/>
                    <a:pt x="0" y="45"/>
                  </a:cubicBezTo>
                  <a:cubicBezTo>
                    <a:pt x="0" y="70"/>
                    <a:pt x="20" y="90"/>
                    <a:pt x="45" y="90"/>
                  </a:cubicBezTo>
                  <a:cubicBezTo>
                    <a:pt x="70" y="90"/>
                    <a:pt x="90" y="70"/>
                    <a:pt x="90" y="45"/>
                  </a:cubicBezTo>
                  <a:cubicBezTo>
                    <a:pt x="90" y="38"/>
                    <a:pt x="89" y="32"/>
                    <a:pt x="86" y="26"/>
                  </a:cubicBezTo>
                  <a:cubicBezTo>
                    <a:pt x="86" y="26"/>
                    <a:pt x="86" y="26"/>
                    <a:pt x="86" y="26"/>
                  </a:cubicBezTo>
                  <a:cubicBezTo>
                    <a:pt x="69" y="43"/>
                    <a:pt x="69" y="43"/>
                    <a:pt x="69" y="43"/>
                  </a:cubicBezTo>
                  <a:cubicBezTo>
                    <a:pt x="69" y="44"/>
                    <a:pt x="69" y="44"/>
                    <a:pt x="69" y="45"/>
                  </a:cubicBezTo>
                  <a:cubicBezTo>
                    <a:pt x="69" y="58"/>
                    <a:pt x="58" y="69"/>
                    <a:pt x="45" y="69"/>
                  </a:cubicBezTo>
                  <a:cubicBezTo>
                    <a:pt x="32" y="69"/>
                    <a:pt x="21" y="58"/>
                    <a:pt x="21" y="45"/>
                  </a:cubicBezTo>
                  <a:cubicBezTo>
                    <a:pt x="21" y="32"/>
                    <a:pt x="32" y="21"/>
                    <a:pt x="45" y="21"/>
                  </a:cubicBezTo>
                  <a:close/>
                  <a:moveTo>
                    <a:pt x="45" y="21"/>
                  </a:moveTo>
                  <a:cubicBezTo>
                    <a:pt x="45" y="21"/>
                    <a:pt x="45" y="21"/>
                    <a:pt x="45" y="21"/>
                  </a:cubicBezTo>
                </a:path>
              </a:pathLst>
            </a:custGeom>
            <a:grpFill/>
          </p:spPr>
        </p:sp>
        <p:sp>
          <p:nvSpPr>
            <p:cNvPr id="40" name="Freeform 20"/>
            <p:cNvSpPr/>
            <p:nvPr>
              <p:custDataLst>
                <p:tags r:id="rId20"/>
              </p:custDataLst>
            </p:nvPr>
          </p:nvSpPr>
          <p:spPr>
            <a:xfrm>
              <a:off x="3998309" y="3569779"/>
              <a:ext cx="157544" cy="157544"/>
            </a:xfrm>
            <a:custGeom>
              <a:avLst/>
              <a:gdLst/>
              <a:ahLst/>
              <a:cxnLst/>
              <a:rect l="l" t="t" r="r" b="b"/>
              <a:pathLst>
                <a:path w="102" h="102">
                  <a:moveTo>
                    <a:pt x="86" y="28"/>
                  </a:moveTo>
                  <a:cubicBezTo>
                    <a:pt x="91" y="23"/>
                    <a:pt x="91" y="23"/>
                    <a:pt x="91" y="23"/>
                  </a:cubicBezTo>
                  <a:cubicBezTo>
                    <a:pt x="93" y="20"/>
                    <a:pt x="93" y="17"/>
                    <a:pt x="91" y="14"/>
                  </a:cubicBezTo>
                  <a:cubicBezTo>
                    <a:pt x="87" y="11"/>
                    <a:pt x="87" y="11"/>
                    <a:pt x="87" y="11"/>
                  </a:cubicBezTo>
                  <a:cubicBezTo>
                    <a:pt x="86" y="10"/>
                    <a:pt x="85" y="9"/>
                    <a:pt x="83" y="9"/>
                  </a:cubicBezTo>
                  <a:cubicBezTo>
                    <a:pt x="82" y="9"/>
                    <a:pt x="80" y="10"/>
                    <a:pt x="79" y="11"/>
                  </a:cubicBezTo>
                  <a:cubicBezTo>
                    <a:pt x="74" y="17"/>
                    <a:pt x="74" y="17"/>
                    <a:pt x="74" y="17"/>
                  </a:cubicBezTo>
                  <a:cubicBezTo>
                    <a:pt x="72" y="2"/>
                    <a:pt x="72" y="2"/>
                    <a:pt x="72" y="2"/>
                  </a:cubicBezTo>
                  <a:cubicBezTo>
                    <a:pt x="72" y="0"/>
                    <a:pt x="71" y="0"/>
                    <a:pt x="70" y="0"/>
                  </a:cubicBezTo>
                  <a:cubicBezTo>
                    <a:pt x="70" y="0"/>
                    <a:pt x="69" y="0"/>
                    <a:pt x="69" y="0"/>
                  </a:cubicBezTo>
                  <a:cubicBezTo>
                    <a:pt x="47" y="23"/>
                    <a:pt x="47" y="23"/>
                    <a:pt x="47" y="23"/>
                  </a:cubicBezTo>
                  <a:cubicBezTo>
                    <a:pt x="45" y="25"/>
                    <a:pt x="44" y="28"/>
                    <a:pt x="44" y="30"/>
                  </a:cubicBezTo>
                  <a:cubicBezTo>
                    <a:pt x="44" y="31"/>
                    <a:pt x="44" y="31"/>
                    <a:pt x="44" y="31"/>
                  </a:cubicBezTo>
                  <a:cubicBezTo>
                    <a:pt x="45" y="45"/>
                    <a:pt x="45" y="45"/>
                    <a:pt x="45" y="45"/>
                  </a:cubicBezTo>
                  <a:cubicBezTo>
                    <a:pt x="37" y="53"/>
                    <a:pt x="37" y="53"/>
                    <a:pt x="37" y="53"/>
                  </a:cubicBezTo>
                  <a:cubicBezTo>
                    <a:pt x="22" y="68"/>
                    <a:pt x="22" y="68"/>
                    <a:pt x="22" y="68"/>
                  </a:cubicBezTo>
                  <a:cubicBezTo>
                    <a:pt x="22" y="68"/>
                    <a:pt x="22" y="68"/>
                    <a:pt x="22" y="68"/>
                  </a:cubicBezTo>
                  <a:cubicBezTo>
                    <a:pt x="8" y="82"/>
                    <a:pt x="8" y="82"/>
                    <a:pt x="8" y="82"/>
                  </a:cubicBezTo>
                  <a:cubicBezTo>
                    <a:pt x="2" y="89"/>
                    <a:pt x="2" y="89"/>
                    <a:pt x="2" y="89"/>
                  </a:cubicBezTo>
                  <a:cubicBezTo>
                    <a:pt x="1" y="90"/>
                    <a:pt x="0" y="91"/>
                    <a:pt x="0" y="92"/>
                  </a:cubicBezTo>
                  <a:cubicBezTo>
                    <a:pt x="0" y="97"/>
                    <a:pt x="0" y="97"/>
                    <a:pt x="0" y="97"/>
                  </a:cubicBezTo>
                  <a:cubicBezTo>
                    <a:pt x="0" y="100"/>
                    <a:pt x="2" y="102"/>
                    <a:pt x="5" y="102"/>
                  </a:cubicBezTo>
                  <a:cubicBezTo>
                    <a:pt x="5" y="102"/>
                    <a:pt x="5" y="102"/>
                    <a:pt x="5" y="102"/>
                  </a:cubicBezTo>
                  <a:cubicBezTo>
                    <a:pt x="10" y="102"/>
                    <a:pt x="10" y="102"/>
                    <a:pt x="10" y="102"/>
                  </a:cubicBezTo>
                  <a:cubicBezTo>
                    <a:pt x="11" y="102"/>
                    <a:pt x="12" y="101"/>
                    <a:pt x="13" y="100"/>
                  </a:cubicBezTo>
                  <a:cubicBezTo>
                    <a:pt x="57" y="56"/>
                    <a:pt x="57" y="56"/>
                    <a:pt x="57" y="56"/>
                  </a:cubicBezTo>
                  <a:cubicBezTo>
                    <a:pt x="70" y="57"/>
                    <a:pt x="70" y="57"/>
                    <a:pt x="70" y="57"/>
                  </a:cubicBezTo>
                  <a:cubicBezTo>
                    <a:pt x="71" y="57"/>
                    <a:pt x="71" y="57"/>
                    <a:pt x="71" y="57"/>
                  </a:cubicBezTo>
                  <a:cubicBezTo>
                    <a:pt x="71" y="57"/>
                    <a:pt x="71" y="57"/>
                    <a:pt x="71" y="57"/>
                  </a:cubicBezTo>
                  <a:cubicBezTo>
                    <a:pt x="74" y="57"/>
                    <a:pt x="77" y="56"/>
                    <a:pt x="78" y="54"/>
                  </a:cubicBezTo>
                  <a:cubicBezTo>
                    <a:pt x="101" y="32"/>
                    <a:pt x="101" y="32"/>
                    <a:pt x="101" y="32"/>
                  </a:cubicBezTo>
                  <a:cubicBezTo>
                    <a:pt x="102" y="31"/>
                    <a:pt x="101" y="29"/>
                    <a:pt x="100" y="29"/>
                  </a:cubicBezTo>
                  <a:lnTo>
                    <a:pt x="86" y="28"/>
                  </a:lnTo>
                  <a:close/>
                  <a:moveTo>
                    <a:pt x="86" y="28"/>
                  </a:moveTo>
                  <a:cubicBezTo>
                    <a:pt x="86" y="28"/>
                    <a:pt x="86" y="28"/>
                    <a:pt x="86" y="28"/>
                  </a:cubicBezTo>
                </a:path>
              </a:pathLst>
            </a:custGeom>
            <a:grpFill/>
          </p:spPr>
        </p:sp>
      </p:grpSp>
      <p:pic>
        <p:nvPicPr>
          <p:cNvPr id="49" name="图片 48"/>
          <p:cNvPicPr>
            <a:picLocks noChangeAspect="1"/>
          </p:cNvPicPr>
          <p:nvPr/>
        </p:nvPicPr>
        <p:blipFill>
          <a:blip r:embed="rId21"/>
          <a:srcRect/>
          <a:stretch>
            <a:fillRect/>
          </a:stretch>
        </p:blipFill>
        <p:spPr>
          <a:xfrm>
            <a:off x="2030091" y="576219"/>
            <a:ext cx="2514604" cy="2514604"/>
          </a:xfrm>
          <a:custGeom>
            <a:avLst/>
            <a:gdLst>
              <a:gd name="connsiteX0" fmla="*/ 2789056 w 5578112"/>
              <a:gd name="connsiteY0" fmla="*/ 0 h 5578112"/>
              <a:gd name="connsiteX1" fmla="*/ 5578112 w 5578112"/>
              <a:gd name="connsiteY1" fmla="*/ 2789056 h 5578112"/>
              <a:gd name="connsiteX2" fmla="*/ 2789056 w 5578112"/>
              <a:gd name="connsiteY2" fmla="*/ 5578112 h 5578112"/>
              <a:gd name="connsiteX3" fmla="*/ 0 w 5578112"/>
              <a:gd name="connsiteY3" fmla="*/ 2789056 h 5578112"/>
              <a:gd name="connsiteX4" fmla="*/ 2789056 w 5578112"/>
              <a:gd name="connsiteY4" fmla="*/ 0 h 557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8112" h="5578112">
                <a:moveTo>
                  <a:pt x="2789056" y="0"/>
                </a:moveTo>
                <a:cubicBezTo>
                  <a:pt x="4329409" y="0"/>
                  <a:pt x="5578112" y="1248703"/>
                  <a:pt x="5578112" y="2789056"/>
                </a:cubicBezTo>
                <a:cubicBezTo>
                  <a:pt x="5578112" y="4329409"/>
                  <a:pt x="4329409" y="5578112"/>
                  <a:pt x="2789056" y="5578112"/>
                </a:cubicBezTo>
                <a:cubicBezTo>
                  <a:pt x="1248703" y="5578112"/>
                  <a:pt x="0" y="4329409"/>
                  <a:pt x="0" y="2789056"/>
                </a:cubicBezTo>
                <a:cubicBezTo>
                  <a:pt x="0" y="1248703"/>
                  <a:pt x="1248703" y="0"/>
                  <a:pt x="2789056" y="0"/>
                </a:cubicBezTo>
                <a:close/>
              </a:path>
            </a:pathLst>
          </a:custGeom>
        </p:spPr>
      </p:pic>
      <p:grpSp>
        <p:nvGrpSpPr>
          <p:cNvPr id="50" name="组合 49"/>
          <p:cNvGrpSpPr/>
          <p:nvPr/>
        </p:nvGrpSpPr>
        <p:grpSpPr>
          <a:xfrm>
            <a:off x="-676304" y="442235"/>
            <a:ext cx="7927398" cy="2782572"/>
            <a:chOff x="1808478" y="2190114"/>
            <a:chExt cx="8575044" cy="3009900"/>
          </a:xfrm>
        </p:grpSpPr>
        <p:sp>
          <p:nvSpPr>
            <p:cNvPr id="51" name="圆: 空心 1"/>
            <p:cNvSpPr/>
            <p:nvPr/>
          </p:nvSpPr>
          <p:spPr>
            <a:xfrm>
              <a:off x="4591050" y="2190114"/>
              <a:ext cx="3009900" cy="3009900"/>
            </a:xfrm>
            <a:prstGeom prst="donut">
              <a:avLst>
                <a:gd name="adj" fmla="val 3346"/>
              </a:avLst>
            </a:prstGeom>
            <a:gradFill>
              <a:gsLst>
                <a:gs pos="0">
                  <a:srgbClr val="018353"/>
                </a:gs>
                <a:gs pos="100000">
                  <a:srgbClr val="01A00E">
                    <a:alpha val="42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nvGrpSpPr>
            <p:cNvPr id="52" name="组合 51"/>
            <p:cNvGrpSpPr/>
            <p:nvPr/>
          </p:nvGrpSpPr>
          <p:grpSpPr>
            <a:xfrm>
              <a:off x="1808478" y="2303777"/>
              <a:ext cx="8575044" cy="2782572"/>
              <a:chOff x="1842717" y="2037714"/>
              <a:chExt cx="8575044" cy="2782572"/>
            </a:xfrm>
          </p:grpSpPr>
          <p:sp>
            <p:nvSpPr>
              <p:cNvPr id="53" name="圆: 空心 13"/>
              <p:cNvSpPr/>
              <p:nvPr/>
            </p:nvSpPr>
            <p:spPr>
              <a:xfrm rot="16200000" flipH="1">
                <a:off x="7635189" y="2037714"/>
                <a:ext cx="2782572" cy="2782572"/>
              </a:xfrm>
              <a:prstGeom prst="donut">
                <a:avLst>
                  <a:gd name="adj" fmla="val 3346"/>
                </a:avLst>
              </a:prstGeom>
              <a:gradFill>
                <a:gsLst>
                  <a:gs pos="0">
                    <a:srgbClr val="018353"/>
                  </a:gs>
                  <a:gs pos="24000">
                    <a:sysClr val="window" lastClr="FFFFFF"/>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sp>
            <p:nvSpPr>
              <p:cNvPr id="54" name="圆: 空心 20"/>
              <p:cNvSpPr/>
              <p:nvPr/>
            </p:nvSpPr>
            <p:spPr>
              <a:xfrm rot="5400000">
                <a:off x="1842717" y="2037714"/>
                <a:ext cx="2782572" cy="2782572"/>
              </a:xfrm>
              <a:prstGeom prst="donut">
                <a:avLst>
                  <a:gd name="adj" fmla="val 3346"/>
                </a:avLst>
              </a:prstGeom>
              <a:gradFill>
                <a:gsLst>
                  <a:gs pos="0">
                    <a:srgbClr val="018353"/>
                  </a:gs>
                  <a:gs pos="24000">
                    <a:sysClr val="window" lastClr="FFFFFF"/>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charset="-122"/>
                  <a:cs typeface="+mn-cs"/>
                </a:endParaRPr>
              </a:p>
            </p:txBody>
          </p:sp>
        </p:grpSp>
      </p:grpSp>
      <p:sp>
        <p:nvSpPr>
          <p:cNvPr id="2" name="等腰三角形 1"/>
          <p:cNvSpPr/>
          <p:nvPr/>
        </p:nvSpPr>
        <p:spPr>
          <a:xfrm flipV="1">
            <a:off x="217170" y="56515"/>
            <a:ext cx="605790" cy="847090"/>
          </a:xfrm>
          <a:prstGeom prst="triangl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6" name="等腰三角形 5"/>
          <p:cNvSpPr/>
          <p:nvPr/>
        </p:nvSpPr>
        <p:spPr>
          <a:xfrm flipV="1">
            <a:off x="5568315" y="128270"/>
            <a:ext cx="605790" cy="847090"/>
          </a:xfrm>
          <a:prstGeom prst="triangl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62" name="矩形 61"/>
          <p:cNvSpPr/>
          <p:nvPr/>
        </p:nvSpPr>
        <p:spPr>
          <a:xfrm>
            <a:off x="23495" y="3298190"/>
            <a:ext cx="6720205" cy="6575425"/>
          </a:xfrm>
          <a:prstGeom prst="rect">
            <a:avLst/>
          </a:prstGeom>
          <a:noFill/>
          <a:ln w="28575">
            <a:solidFill>
              <a:srgbClr val="095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15" name="矩形 14"/>
          <p:cNvSpPr/>
          <p:nvPr/>
        </p:nvSpPr>
        <p:spPr>
          <a:xfrm>
            <a:off x="3860165" y="9251950"/>
            <a:ext cx="2823845" cy="294005"/>
          </a:xfrm>
          <a:prstGeom prst="rect">
            <a:avLst/>
          </a:prstGeom>
          <a:solidFill>
            <a:srgbClr val="86B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R" panose="00020600040101010101" pitchFamily="18" charset="-122"/>
              <a:ea typeface="阿里巴巴普惠体 R" panose="00020600040101010101" pitchFamily="18" charset="-122"/>
              <a:cs typeface="+mn-cs"/>
            </a:endParaRPr>
          </a:p>
        </p:txBody>
      </p:sp>
    </p:spTree>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13"/>
          <p:cNvPicPr/>
          <p:nvPr/>
        </p:nvPicPr>
        <p:blipFill>
          <a:blip r:embed="rId1" cstate="print">
            <a:extLst>
              <a:ext uri="{28A0092B-C50C-407E-A947-70E740481C1C}">
                <a14:useLocalDpi xmlns:a14="http://schemas.microsoft.com/office/drawing/2010/main" val="0"/>
              </a:ext>
            </a:extLst>
          </a:blip>
          <a:stretch>
            <a:fillRect/>
          </a:stretch>
        </p:blipFill>
        <p:spPr>
          <a:xfrm>
            <a:off x="3717032" y="461568"/>
            <a:ext cx="3008910" cy="2979094"/>
          </a:xfrm>
          <a:prstGeom prst="ellipse">
            <a:avLst/>
          </a:prstGeom>
          <a:blipFill dpi="0" rotWithShape="1">
            <a:blip r:embed="rId2"/>
            <a:srcRect/>
            <a:tile tx="0" ty="0" sx="100000" sy="100000" flip="none" algn="r"/>
          </a:blipFill>
          <a:ln>
            <a:noFill/>
          </a:ln>
          <a:effectLst>
            <a:outerShdw blurRad="127000" dist="127000" dir="2700000" sx="102000" sy="102000" algn="ctr" rotWithShape="0">
              <a:srgbClr val="388840">
                <a:alpha val="10000"/>
              </a:srgbClr>
            </a:outerShdw>
          </a:effectLst>
        </p:spPr>
      </p:pic>
      <p:sp>
        <p:nvSpPr>
          <p:cNvPr id="17" name="AutoShape 2"/>
          <p:cNvSpPr/>
          <p:nvPr>
            <p:custDataLst>
              <p:tags r:id="rId3"/>
            </p:custDataLst>
          </p:nvPr>
        </p:nvSpPr>
        <p:spPr>
          <a:xfrm>
            <a:off x="490528" y="6648787"/>
            <a:ext cx="3409803" cy="3333890"/>
          </a:xfrm>
          <a:prstGeom prst="ellips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文本框 9"/>
          <p:cNvSpPr txBox="1"/>
          <p:nvPr/>
        </p:nvSpPr>
        <p:spPr>
          <a:xfrm>
            <a:off x="817880" y="-27305"/>
            <a:ext cx="2551430" cy="368300"/>
          </a:xfrm>
          <a:prstGeom prst="rect">
            <a:avLst/>
          </a:prstGeom>
          <a:noFill/>
        </p:spPr>
        <p:txBody>
          <a:bodyPr wrap="square" rtlCol="0">
            <a:spAutoFit/>
          </a:bodyPr>
          <a:lstStyle/>
          <a:p>
            <a:pPr lvl="0"/>
            <a:r>
              <a:rPr lang="en-US" altLang="zh-CN" b="1" dirty="0" smtClean="0">
                <a:sym typeface="+mn-ea"/>
              </a:rPr>
              <a:t>7.5  </a:t>
            </a:r>
            <a:r>
              <a:rPr lang="zh-CN" altLang="zh-CN" b="1" dirty="0" smtClean="0">
                <a:sym typeface="+mn-ea"/>
              </a:rPr>
              <a:t>全域</a:t>
            </a:r>
            <a:r>
              <a:rPr lang="zh-CN" altLang="zh-CN" b="1" dirty="0">
                <a:sym typeface="+mn-ea"/>
              </a:rPr>
              <a:t>土地综合整治</a:t>
            </a:r>
            <a:endParaRPr lang="zh-CN" altLang="en-US" b="1" dirty="0">
              <a:solidFill>
                <a:schemeClr val="tx1">
                  <a:lumMod val="85000"/>
                  <a:lumOff val="15000"/>
                </a:schemeClr>
              </a:solidFill>
              <a:sym typeface="+mn-ea"/>
            </a:endParaRPr>
          </a:p>
        </p:txBody>
      </p:sp>
      <p:sp>
        <p:nvSpPr>
          <p:cNvPr id="11" name="TextBox 23"/>
          <p:cNvSpPr txBox="1"/>
          <p:nvPr/>
        </p:nvSpPr>
        <p:spPr>
          <a:xfrm>
            <a:off x="393509" y="701918"/>
            <a:ext cx="3111745" cy="2039001"/>
          </a:xfrm>
          <a:prstGeom prst="rect">
            <a:avLst/>
          </a:prstGeom>
          <a:noFill/>
        </p:spPr>
        <p:txBody>
          <a:bodyPr wrap="square" rtlCol="0">
            <a:noAutofit/>
          </a:bodyPr>
          <a:lstStyle/>
          <a:p>
            <a:pPr algn="just"/>
            <a:r>
              <a:rPr lang="zh-CN" altLang="en-US" sz="1600" dirty="0"/>
              <a:t>松山区正在依托高标准农田建设，推动</a:t>
            </a:r>
            <a:r>
              <a:rPr lang="en-US" altLang="zh-CN" sz="1600" dirty="0"/>
              <a:t>“</a:t>
            </a:r>
            <a:r>
              <a:rPr lang="zh-CN" altLang="en-US" sz="1600" dirty="0"/>
              <a:t>山水林田湖草沙</a:t>
            </a:r>
            <a:r>
              <a:rPr lang="en-US" altLang="zh-CN" sz="1600" dirty="0"/>
              <a:t>”</a:t>
            </a:r>
            <a:r>
              <a:rPr lang="zh-CN" altLang="en-US" sz="1600" dirty="0"/>
              <a:t>综合整治，通过土地整理、复垦、开发和城乡建设用地增减挂钩等方式，强化农田基础设施和生态修复，实现耕地的全覆盖、全流程、全要素监管</a:t>
            </a:r>
            <a:endParaRPr lang="zh-CN" altLang="en-US" sz="1600" dirty="0"/>
          </a:p>
        </p:txBody>
      </p:sp>
      <p:sp>
        <p:nvSpPr>
          <p:cNvPr id="3" name="AutoShape 2"/>
          <p:cNvSpPr/>
          <p:nvPr>
            <p:custDataLst>
              <p:tags r:id="rId4"/>
            </p:custDataLst>
          </p:nvPr>
        </p:nvSpPr>
        <p:spPr>
          <a:xfrm>
            <a:off x="-78740" y="2893060"/>
            <a:ext cx="3583940" cy="3274695"/>
          </a:xfrm>
          <a:prstGeom prst="ellips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AutoShape 5"/>
          <p:cNvSpPr/>
          <p:nvPr>
            <p:custDataLst>
              <p:tags r:id="rId5"/>
            </p:custDataLst>
          </p:nvPr>
        </p:nvSpPr>
        <p:spPr>
          <a:xfrm>
            <a:off x="3231399" y="4185562"/>
            <a:ext cx="3798277" cy="3799496"/>
          </a:xfrm>
          <a:prstGeom prst="ellipse">
            <a:avLst/>
          </a:prstGeom>
          <a:gradFill flip="none" rotWithShape="1">
            <a:gsLst>
              <a:gs pos="0">
                <a:srgbClr val="FFFFFF">
                  <a:alpha val="76000"/>
                  <a:lumMod val="0"/>
                  <a:lumOff val="100000"/>
                </a:srgbClr>
              </a:gs>
              <a:gs pos="7001">
                <a:srgbClr val="E6E6E6"/>
              </a:gs>
              <a:gs pos="32001">
                <a:srgbClr val="7D8496">
                  <a:alpha val="8000"/>
                </a:srgbClr>
              </a:gs>
              <a:gs pos="47000">
                <a:srgbClr val="E6E6E6">
                  <a:alpha val="46000"/>
                </a:srgbClr>
              </a:gs>
              <a:gs pos="85001">
                <a:srgbClr val="7D8496">
                  <a:alpha val="28000"/>
                </a:srgbClr>
              </a:gs>
              <a:gs pos="100000">
                <a:srgbClr val="E6E6E6"/>
              </a:gs>
            </a:gsLst>
            <a:lin ang="2700000" scaled="1"/>
            <a:tileRect/>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sp>
      <p:sp>
        <p:nvSpPr>
          <p:cNvPr id="8" name="TextBox 23"/>
          <p:cNvSpPr txBox="1"/>
          <p:nvPr/>
        </p:nvSpPr>
        <p:spPr>
          <a:xfrm>
            <a:off x="192190" y="3422798"/>
            <a:ext cx="3021330" cy="2537003"/>
          </a:xfrm>
          <a:prstGeom prst="rect">
            <a:avLst/>
          </a:prstGeom>
          <a:noFill/>
        </p:spPr>
        <p:txBody>
          <a:bodyPr wrap="square" rtlCol="0">
            <a:noAutofit/>
          </a:bodyPr>
          <a:lstStyle/>
          <a:p>
            <a:pPr algn="just"/>
            <a:r>
              <a:rPr lang="zh-CN" altLang="en-US" sz="1600" dirty="0"/>
              <a:t>政策与模式方面，松山区采用政府主导、市场运作、投融并举、共管协力模式，通过</a:t>
            </a:r>
            <a:r>
              <a:rPr lang="en-US" altLang="zh-CN" sz="1600" dirty="0"/>
              <a:t>“</a:t>
            </a:r>
            <a:r>
              <a:rPr lang="zh-CN" altLang="en-US" sz="1600" dirty="0"/>
              <a:t>三打破、五统一、小改大、高改平、弯改直</a:t>
            </a:r>
            <a:r>
              <a:rPr lang="en-US" altLang="zh-CN" sz="1600" dirty="0"/>
              <a:t>”</a:t>
            </a:r>
            <a:r>
              <a:rPr lang="zh-CN" altLang="en-US" sz="1600" dirty="0"/>
              <a:t>等措施，推进农田规模化、宜机化、生态化建设，配套田网、水网、路网、电网，提升排灌、土壤培肥和农机作业能力。</a:t>
            </a:r>
            <a:endParaRPr lang="zh-CN" altLang="en-US" sz="1600" dirty="0"/>
          </a:p>
        </p:txBody>
      </p:sp>
      <p:sp>
        <p:nvSpPr>
          <p:cNvPr id="9" name="TextBox 23"/>
          <p:cNvSpPr txBox="1"/>
          <p:nvPr/>
        </p:nvSpPr>
        <p:spPr>
          <a:xfrm>
            <a:off x="3912942" y="4736977"/>
            <a:ext cx="2435190" cy="2841264"/>
          </a:xfrm>
          <a:prstGeom prst="rect">
            <a:avLst/>
          </a:prstGeom>
          <a:noFill/>
        </p:spPr>
        <p:txBody>
          <a:bodyPr wrap="square" rtlCol="0">
            <a:noAutofit/>
          </a:bodyPr>
          <a:lstStyle/>
          <a:p>
            <a:pPr algn="just"/>
            <a:r>
              <a:rPr lang="zh-CN" altLang="en-US" sz="1600" dirty="0"/>
              <a:t>合作与技术方面，引入国机亿龙（佛山）节能灌溉科技有限公司，投资</a:t>
            </a:r>
            <a:r>
              <a:rPr lang="en-US" altLang="zh-CN" sz="1600" dirty="0"/>
              <a:t>6</a:t>
            </a:r>
            <a:r>
              <a:rPr lang="zh-CN" altLang="en-US" sz="1600" dirty="0"/>
              <a:t>亿元推广智慧节水灌溉、水肥一体化及盐碱地治理技术，助力现代农业升级；同时构建智慧农田平台与卫星遥感监测，整合土、水、肥数据，实现精准监管</a:t>
            </a:r>
            <a:endParaRPr lang="zh-CN" altLang="en-US" sz="1600" dirty="0"/>
          </a:p>
        </p:txBody>
      </p:sp>
      <p:sp>
        <p:nvSpPr>
          <p:cNvPr id="12" name="TextBox 23"/>
          <p:cNvSpPr txBox="1"/>
          <p:nvPr/>
        </p:nvSpPr>
        <p:spPr>
          <a:xfrm>
            <a:off x="817734" y="7292120"/>
            <a:ext cx="2755388" cy="2047223"/>
          </a:xfrm>
          <a:prstGeom prst="rect">
            <a:avLst/>
          </a:prstGeom>
          <a:noFill/>
        </p:spPr>
        <p:txBody>
          <a:bodyPr wrap="square" rtlCol="0">
            <a:noAutofit/>
          </a:bodyPr>
          <a:lstStyle/>
          <a:p>
            <a:pPr algn="just"/>
            <a:r>
              <a:rPr lang="zh-CN" altLang="en-US" sz="1600" dirty="0"/>
              <a:t>生态与产业发展方面，结合国土空间规划，实施土地综合整治，推动林下经济如中药材种植、养殖和经济林园区（如苹果、鸡心果）发展，实现生态修复与增收双赢</a:t>
            </a:r>
            <a:endParaRPr lang="zh-CN" altLang="en-US" sz="1600" dirty="0"/>
          </a:p>
        </p:txBody>
      </p:sp>
      <p:sp>
        <p:nvSpPr>
          <p:cNvPr id="15" name="五边形 14"/>
          <p:cNvSpPr/>
          <p:nvPr/>
        </p:nvSpPr>
        <p:spPr>
          <a:xfrm>
            <a:off x="913130" y="310515"/>
            <a:ext cx="2301875" cy="7620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泪滴形 27"/>
          <p:cNvSpPr/>
          <p:nvPr/>
        </p:nvSpPr>
        <p:spPr>
          <a:xfrm rot="8100000">
            <a:off x="1240301" y="2645174"/>
            <a:ext cx="698208" cy="698208"/>
          </a:xfrm>
          <a:prstGeom prst="teardrop">
            <a:avLst/>
          </a:prstGeom>
          <a:solidFill>
            <a:srgbClr val="0183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sp>
        <p:nvSpPr>
          <p:cNvPr id="29" name="文本框 57"/>
          <p:cNvSpPr txBox="1"/>
          <p:nvPr/>
        </p:nvSpPr>
        <p:spPr>
          <a:xfrm>
            <a:off x="903603" y="2763446"/>
            <a:ext cx="1371601"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a:ln>
                  <a:noFill/>
                </a:ln>
                <a:solidFill>
                  <a:sysClr val="window" lastClr="FFFFFF"/>
                </a:solidFill>
                <a:effectLst/>
                <a:uLnTx/>
                <a:uFillTx/>
                <a:latin typeface="汉仪旗黑X1-75W" panose="00020600040101010101" pitchFamily="18" charset="-122"/>
                <a:ea typeface="汉仪旗黑X1-75W" panose="00020600040101010101" pitchFamily="18" charset="-122"/>
                <a:sym typeface="汉仪旗黑X1-75W" panose="00020600040101010101" pitchFamily="18" charset="-122"/>
              </a:rPr>
              <a:t>01</a:t>
            </a:r>
            <a:endParaRPr kumimoji="0" lang="zh-CN" altLang="en-US" sz="2400" b="0" i="0" u="none" strike="noStrike" kern="0" cap="none" spc="0" normalizeH="0" baseline="0" noProof="0" dirty="0">
              <a:ln>
                <a:noFill/>
              </a:ln>
              <a:solidFill>
                <a:sysClr val="window" lastClr="FFFFFF"/>
              </a:solidFill>
              <a:effectLst/>
              <a:uLnTx/>
              <a:uFillTx/>
              <a:latin typeface="汉仪旗黑X1-75W" panose="00020600040101010101" pitchFamily="18" charset="-122"/>
              <a:ea typeface="汉仪旗黑X1-75W" panose="00020600040101010101" pitchFamily="18" charset="-122"/>
              <a:sym typeface="汉仪旗黑X1-75W" panose="00020600040101010101" pitchFamily="18" charset="-122"/>
            </a:endParaRPr>
          </a:p>
        </p:txBody>
      </p:sp>
      <p:sp>
        <p:nvSpPr>
          <p:cNvPr id="30" name="泪滴形 29"/>
          <p:cNvSpPr/>
          <p:nvPr/>
        </p:nvSpPr>
        <p:spPr>
          <a:xfrm rot="8100000">
            <a:off x="4781432" y="3836458"/>
            <a:ext cx="698208" cy="698208"/>
          </a:xfrm>
          <a:prstGeom prst="teardrop">
            <a:avLst/>
          </a:prstGeom>
          <a:gradFill flip="none" rotWithShape="1">
            <a:gsLst>
              <a:gs pos="0">
                <a:srgbClr val="FFFFFF">
                  <a:alpha val="76000"/>
                  <a:lumMod val="0"/>
                  <a:lumOff val="100000"/>
                </a:srgbClr>
              </a:gs>
              <a:gs pos="7001">
                <a:srgbClr val="E6E6E6"/>
              </a:gs>
              <a:gs pos="32001">
                <a:srgbClr val="7D8496">
                  <a:alpha val="8000"/>
                </a:srgbClr>
              </a:gs>
              <a:gs pos="47000">
                <a:srgbClr val="E6E6E6">
                  <a:alpha val="46000"/>
                </a:srgbClr>
              </a:gs>
              <a:gs pos="85001">
                <a:srgbClr val="7D8496">
                  <a:alpha val="28000"/>
                </a:srgbClr>
              </a:gs>
              <a:gs pos="100000">
                <a:srgbClr val="E6E6E6"/>
              </a:gs>
            </a:gsLst>
            <a:lin ang="2700000" scaled="1"/>
            <a:tileRect/>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sp>
        <p:nvSpPr>
          <p:cNvPr id="31" name="文本框 57"/>
          <p:cNvSpPr txBox="1"/>
          <p:nvPr/>
        </p:nvSpPr>
        <p:spPr>
          <a:xfrm>
            <a:off x="4444736" y="3954731"/>
            <a:ext cx="1371601"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tx1">
                    <a:lumMod val="95000"/>
                    <a:lumOff val="5000"/>
                  </a:schemeClr>
                </a:solidFill>
                <a:effectLst/>
                <a:uLnTx/>
                <a:uFillTx/>
                <a:latin typeface="汉仪旗黑X1-75W" panose="00020600040101010101" pitchFamily="18" charset="-122"/>
                <a:ea typeface="汉仪旗黑X1-75W" panose="00020600040101010101" pitchFamily="18" charset="-122"/>
                <a:sym typeface="汉仪旗黑X1-75W" panose="00020600040101010101" pitchFamily="18" charset="-122"/>
              </a:rPr>
              <a:t>02</a:t>
            </a:r>
            <a:endParaRPr kumimoji="0" lang="zh-CN" altLang="en-US" sz="2400" b="0" i="0" u="none" strike="noStrike" kern="0" cap="none" spc="0" normalizeH="0" baseline="0" noProof="0" dirty="0">
              <a:ln>
                <a:noFill/>
              </a:ln>
              <a:solidFill>
                <a:schemeClr val="tx1">
                  <a:lumMod val="95000"/>
                  <a:lumOff val="5000"/>
                </a:schemeClr>
              </a:solidFill>
              <a:effectLst/>
              <a:uLnTx/>
              <a:uFillTx/>
              <a:latin typeface="汉仪旗黑X1-75W" panose="00020600040101010101" pitchFamily="18" charset="-122"/>
              <a:ea typeface="汉仪旗黑X1-75W" panose="00020600040101010101" pitchFamily="18" charset="-122"/>
              <a:sym typeface="汉仪旗黑X1-75W" panose="00020600040101010101" pitchFamily="18" charset="-122"/>
            </a:endParaRPr>
          </a:p>
        </p:txBody>
      </p:sp>
      <p:sp>
        <p:nvSpPr>
          <p:cNvPr id="32" name="泪滴形 31"/>
          <p:cNvSpPr/>
          <p:nvPr/>
        </p:nvSpPr>
        <p:spPr>
          <a:xfrm rot="8100000">
            <a:off x="1802182" y="6441638"/>
            <a:ext cx="698208" cy="698208"/>
          </a:xfrm>
          <a:prstGeom prst="teardrop">
            <a:avLst/>
          </a:prstGeom>
          <a:solidFill>
            <a:srgbClr val="0183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charset="-122"/>
              <a:cs typeface="+mn-cs"/>
            </a:endParaRPr>
          </a:p>
        </p:txBody>
      </p:sp>
      <p:sp>
        <p:nvSpPr>
          <p:cNvPr id="33" name="文本框 57"/>
          <p:cNvSpPr txBox="1"/>
          <p:nvPr/>
        </p:nvSpPr>
        <p:spPr>
          <a:xfrm>
            <a:off x="1465485" y="6559909"/>
            <a:ext cx="1371601"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ysClr val="window" lastClr="FFFFFF"/>
                </a:solidFill>
                <a:effectLst/>
                <a:uLnTx/>
                <a:uFillTx/>
                <a:latin typeface="汉仪旗黑X1-75W" panose="00020600040101010101" pitchFamily="18" charset="-122"/>
                <a:ea typeface="汉仪旗黑X1-75W" panose="00020600040101010101" pitchFamily="18" charset="-122"/>
                <a:sym typeface="汉仪旗黑X1-75W" panose="00020600040101010101" pitchFamily="18" charset="-122"/>
              </a:rPr>
              <a:t>03</a:t>
            </a:r>
            <a:endParaRPr kumimoji="0" lang="zh-CN" altLang="en-US" sz="2400" b="0" i="0" u="none" strike="noStrike" kern="0" cap="none" spc="0" normalizeH="0" baseline="0" noProof="0" dirty="0">
              <a:ln>
                <a:noFill/>
              </a:ln>
              <a:solidFill>
                <a:sysClr val="window" lastClr="FFFFFF"/>
              </a:solidFill>
              <a:effectLst/>
              <a:uLnTx/>
              <a:uFillTx/>
              <a:latin typeface="汉仪旗黑X1-75W" panose="00020600040101010101" pitchFamily="18" charset="-122"/>
              <a:ea typeface="汉仪旗黑X1-75W" panose="00020600040101010101" pitchFamily="18" charset="-122"/>
              <a:sym typeface="汉仪旗黑X1-75W" panose="00020600040101010101" pitchFamily="18" charset="-122"/>
            </a:endParaRPr>
          </a:p>
        </p:txBody>
      </p:sp>
      <p:sp>
        <p:nvSpPr>
          <p:cNvPr id="6" name="等腰三角形 5"/>
          <p:cNvSpPr/>
          <p:nvPr/>
        </p:nvSpPr>
        <p:spPr>
          <a:xfrm flipV="1">
            <a:off x="44450" y="-27305"/>
            <a:ext cx="605790" cy="847090"/>
          </a:xfrm>
          <a:prstGeom prst="triangl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to="" calcmode="lin" valueType="num">
                                      <p:cBhvr>
                                        <p:cTn id="7" dur="1" fill="hold"/>
                                        <p:tgtEl>
                                          <p:spTgt spid="3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DIAGRAM_VIRTUALLY_FRAME" val="{&quot;height&quot;:364.4686614173228,&quot;left&quot;:131.85653543307086,&quot;top&quot;:144.0867716535433,&quot;width&quot;:747.2051968503936}"/>
</p:tagLst>
</file>

<file path=ppt/tags/tag11.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12.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13.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14.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15.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16.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17.xml><?xml version="1.0" encoding="utf-8"?>
<p:tagLst xmlns:p="http://schemas.openxmlformats.org/presentationml/2006/main">
  <p:tag name="KSO_WM_DIAGRAM_VIRTUALLY_FRAME" val="{&quot;height&quot;:364.4686614173228,&quot;left&quot;:131.85653543307086,&quot;top&quot;:144.0867716535433,&quot;width&quot;:747.2051968503936}"/>
</p:tagLst>
</file>

<file path=ppt/tags/tag18.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19.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21.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22.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23.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24.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25.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26.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27.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28.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29.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1.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2.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3.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4.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5.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6.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7.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8.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39.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41.xml><?xml version="1.0" encoding="utf-8"?>
<p:tagLst xmlns:p="http://schemas.openxmlformats.org/presentationml/2006/main">
  <p:tag name="KSO_WM_DIAGRAM_VIRTUALLY_FRAME" val="{&quot;height&quot;:300.06000000000006,&quot;left&quot;:243.93748031496062,&quot;top&quot;:143.4074803149606,&quot;width&quot;:624.2550393700787}"/>
</p:tagLst>
</file>

<file path=ppt/tags/tag42.xml><?xml version="1.0" encoding="utf-8"?>
<p:tagLst xmlns:p="http://schemas.openxmlformats.org/presentationml/2006/main">
  <p:tag name="KSO_WM_DIAGRAM_VIRTUALLY_FRAME" val="{&quot;height&quot;:327.34700787401573,&quot;left&quot;:57.60874015748031,&quot;top&quot;:108.95299212598425,&quot;width&quot;:844.7825196850393}"/>
</p:tagLst>
</file>

<file path=ppt/tags/tag43.xml><?xml version="1.0" encoding="utf-8"?>
<p:tagLst xmlns:p="http://schemas.openxmlformats.org/presentationml/2006/main">
  <p:tag name="KSO_WM_DIAGRAM_VIRTUALLY_FRAME" val="{&quot;height&quot;:327.34700787401573,&quot;left&quot;:57.60874015748031,&quot;top&quot;:108.95299212598425,&quot;width&quot;:844.7825196850393}"/>
</p:tagLst>
</file>

<file path=ppt/tags/tag44.xml><?xml version="1.0" encoding="utf-8"?>
<p:tagLst xmlns:p="http://schemas.openxmlformats.org/presentationml/2006/main">
  <p:tag name="KSO_WM_DIAGRAM_VIRTUALLY_FRAME" val="{&quot;height&quot;:327.34700787401573,&quot;left&quot;:57.60874015748031,&quot;top&quot;:108.95299212598425,&quot;width&quot;:844.7825196850393}"/>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7.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8.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ags/tag9.xml><?xml version="1.0" encoding="utf-8"?>
<p:tagLst xmlns:p="http://schemas.openxmlformats.org/presentationml/2006/main">
  <p:tag name="KSO_WM_DIAGRAM_VIRTUALLY_FRAME" val="{&quot;height&quot;:285.03251968503935,&quot;left&quot;:291.4908661417323,&quot;top&quot;:88.70125984251969,&quot;width&quot;:402.86448818897634}"/>
</p:tagLst>
</file>

<file path=ppt/theme/theme1.xml><?xml version="1.0" encoding="utf-8"?>
<a:theme xmlns:a="http://schemas.openxmlformats.org/drawingml/2006/main" name="Office Theme">
  <a:themeElements>
    <a:clrScheme name="自定义 49">
      <a:dk1>
        <a:srgbClr val="000000"/>
      </a:dk1>
      <a:lt1>
        <a:srgbClr val="FFFFFF"/>
      </a:lt1>
      <a:dk2>
        <a:srgbClr val="22262D"/>
      </a:dk2>
      <a:lt2>
        <a:srgbClr val="3B424C"/>
      </a:lt2>
      <a:accent1>
        <a:srgbClr val="4EC576"/>
      </a:accent1>
      <a:accent2>
        <a:srgbClr val="3DAE8C"/>
      </a:accent2>
      <a:accent3>
        <a:srgbClr val="41B786"/>
      </a:accent3>
      <a:accent4>
        <a:srgbClr val="399988"/>
      </a:accent4>
      <a:accent5>
        <a:srgbClr val="4EC576"/>
      </a:accent5>
      <a:accent6>
        <a:srgbClr val="3DAE8C"/>
      </a:accent6>
      <a:hlink>
        <a:srgbClr val="0097A7"/>
      </a:hlink>
      <a:folHlink>
        <a:srgbClr val="0097A7"/>
      </a:folHlink>
    </a:clrScheme>
    <a:fontScheme name="自定义 3">
      <a:majorFont>
        <a:latin typeface="Futura Bk BT"/>
        <a:ea typeface="字体圈欣意冠黑体"/>
        <a:cs typeface=""/>
      </a:majorFont>
      <a:minorFont>
        <a:latin typeface="Arial"/>
        <a:ea typeface="思源黑体 CN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49">
    <a:dk1>
      <a:srgbClr val="000000"/>
    </a:dk1>
    <a:lt1>
      <a:srgbClr val="FFFFFF"/>
    </a:lt1>
    <a:dk2>
      <a:srgbClr val="22262D"/>
    </a:dk2>
    <a:lt2>
      <a:srgbClr val="3B424C"/>
    </a:lt2>
    <a:accent1>
      <a:srgbClr val="4EC576"/>
    </a:accent1>
    <a:accent2>
      <a:srgbClr val="3DAE8C"/>
    </a:accent2>
    <a:accent3>
      <a:srgbClr val="41B786"/>
    </a:accent3>
    <a:accent4>
      <a:srgbClr val="399988"/>
    </a:accent4>
    <a:accent5>
      <a:srgbClr val="4EC576"/>
    </a:accent5>
    <a:accent6>
      <a:srgbClr val="3DAE8C"/>
    </a:accent6>
    <a:hlink>
      <a:srgbClr val="0097A7"/>
    </a:hlink>
    <a:folHlink>
      <a:srgbClr val="0097A7"/>
    </a:folHlink>
  </a:clrScheme>
</a:themeOverride>
</file>

<file path=ppt/theme/themeOverride2.xml><?xml version="1.0" encoding="utf-8"?>
<a:themeOverride xmlns:a="http://schemas.openxmlformats.org/drawingml/2006/main">
  <a:clrScheme name="自定义 49">
    <a:dk1>
      <a:srgbClr val="000000"/>
    </a:dk1>
    <a:lt1>
      <a:srgbClr val="FFFFFF"/>
    </a:lt1>
    <a:dk2>
      <a:srgbClr val="22262D"/>
    </a:dk2>
    <a:lt2>
      <a:srgbClr val="3B424C"/>
    </a:lt2>
    <a:accent1>
      <a:srgbClr val="4EC576"/>
    </a:accent1>
    <a:accent2>
      <a:srgbClr val="3DAE8C"/>
    </a:accent2>
    <a:accent3>
      <a:srgbClr val="41B786"/>
    </a:accent3>
    <a:accent4>
      <a:srgbClr val="399988"/>
    </a:accent4>
    <a:accent5>
      <a:srgbClr val="4EC576"/>
    </a:accent5>
    <a:accent6>
      <a:srgbClr val="3DAE8C"/>
    </a:accent6>
    <a:hlink>
      <a:srgbClr val="0097A7"/>
    </a:hlink>
    <a:folHlink>
      <a:srgbClr val="0097A7"/>
    </a:folHlink>
  </a:clrScheme>
</a:themeOverride>
</file>

<file path=ppt/theme/themeOverride3.xml><?xml version="1.0" encoding="utf-8"?>
<a:themeOverride xmlns:a="http://schemas.openxmlformats.org/drawingml/2006/main">
  <a:clrScheme name="自定义 49">
    <a:dk1>
      <a:srgbClr val="000000"/>
    </a:dk1>
    <a:lt1>
      <a:srgbClr val="FFFFFF"/>
    </a:lt1>
    <a:dk2>
      <a:srgbClr val="22262D"/>
    </a:dk2>
    <a:lt2>
      <a:srgbClr val="3B424C"/>
    </a:lt2>
    <a:accent1>
      <a:srgbClr val="4EC576"/>
    </a:accent1>
    <a:accent2>
      <a:srgbClr val="3DAE8C"/>
    </a:accent2>
    <a:accent3>
      <a:srgbClr val="41B786"/>
    </a:accent3>
    <a:accent4>
      <a:srgbClr val="399988"/>
    </a:accent4>
    <a:accent5>
      <a:srgbClr val="4EC576"/>
    </a:accent5>
    <a:accent6>
      <a:srgbClr val="3DAE8C"/>
    </a:accent6>
    <a:hlink>
      <a:srgbClr val="0097A7"/>
    </a:hlink>
    <a:folHlink>
      <a:srgbClr val="0097A7"/>
    </a:folHlink>
  </a:clrScheme>
</a:themeOverride>
</file>

<file path=docProps/app.xml><?xml version="1.0" encoding="utf-8"?>
<Properties xmlns="http://schemas.openxmlformats.org/officeDocument/2006/extended-properties" xmlns:vt="http://schemas.openxmlformats.org/officeDocument/2006/docPropsVTypes">
  <TotalTime>0</TotalTime>
  <Words>2184</Words>
  <Application>WPS 演示</Application>
  <PresentationFormat>A4 纸张(210x297 毫米)</PresentationFormat>
  <Paragraphs>137</Paragraphs>
  <Slides>8</Slides>
  <Notes>1</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8</vt:i4>
      </vt:variant>
    </vt:vector>
  </HeadingPairs>
  <TitlesOfParts>
    <vt:vector size="30" baseType="lpstr">
      <vt:lpstr>Arial</vt:lpstr>
      <vt:lpstr>宋体</vt:lpstr>
      <vt:lpstr>Wingdings</vt:lpstr>
      <vt:lpstr>思源黑体 CN Regular</vt:lpstr>
      <vt:lpstr>黑体</vt:lpstr>
      <vt:lpstr>Neris Light</vt:lpstr>
      <vt:lpstr>ksdb</vt:lpstr>
      <vt:lpstr>Neris Thin</vt:lpstr>
      <vt:lpstr>思源黑体 CN ExtraLight</vt:lpstr>
      <vt:lpstr>阿里巴巴普惠体 R</vt:lpstr>
      <vt:lpstr>PingFang SC</vt:lpstr>
      <vt:lpstr>Calibri</vt:lpstr>
      <vt:lpstr>Calibri</vt:lpstr>
      <vt:lpstr>微软雅黑</vt:lpstr>
      <vt:lpstr>汉仪旗黑X1-75W</vt:lpstr>
      <vt:lpstr>Arial</vt:lpstr>
      <vt:lpstr>思源黑体 CN Regular</vt:lpstr>
      <vt:lpstr>Arial Unicode MS</vt:lpstr>
      <vt:lpstr>字体圈欣意冠黑体</vt:lpstr>
      <vt:lpstr>Futura Bk BT</vt:lpstr>
      <vt:lpstr>思源黑体 CN Heavy</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GAGA</dc:creator>
  <cp:lastModifiedBy>Miss~ 宁</cp:lastModifiedBy>
  <cp:revision>192</cp:revision>
  <dcterms:created xsi:type="dcterms:W3CDTF">2025-12-04T02:42:00Z</dcterms:created>
  <dcterms:modified xsi:type="dcterms:W3CDTF">2025-12-12T08:41:08Z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90679D4521A64DC0AD6BCE67537F99EF_13</vt:lpwstr>
  </property>
  <property fmtid="{D5CDD505-2E9C-101B-9397-08002B2CF9AE}" pid="3" name="KSOProductBuildVer">
    <vt:lpwstr>2052-12.1.0.24034</vt:lpwstr>
  </property>
</Properties>
</file>